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5" r:id="rId9"/>
    <p:sldId id="269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044708-AC91-4DB7-B0B4-67BA51B63DE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95C28-44F0-4D66-B3D0-648077848F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Introduction to Team and Dataset</a:t>
          </a:r>
        </a:p>
      </dgm:t>
    </dgm:pt>
    <dgm:pt modelId="{0A37C26E-EEDC-4724-8AB6-92AEAD4D3DB8}" type="parTrans" cxnId="{314D19A7-4601-4888-A8E5-4599408D94E4}">
      <dgm:prSet/>
      <dgm:spPr/>
      <dgm:t>
        <a:bodyPr/>
        <a:lstStyle/>
        <a:p>
          <a:endParaRPr lang="en-US"/>
        </a:p>
      </dgm:t>
    </dgm:pt>
    <dgm:pt modelId="{BB9EE41F-B563-44A4-8D02-AD6D50E117CE}" type="sibTrans" cxnId="{314D19A7-4601-4888-A8E5-4599408D94E4}">
      <dgm:prSet/>
      <dgm:spPr/>
      <dgm:t>
        <a:bodyPr/>
        <a:lstStyle/>
        <a:p>
          <a:endParaRPr lang="en-US"/>
        </a:p>
      </dgm:t>
    </dgm:pt>
    <dgm:pt modelId="{48404545-79DA-478B-A4FB-FE389A01DD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Problem Statement </a:t>
          </a:r>
        </a:p>
      </dgm:t>
    </dgm:pt>
    <dgm:pt modelId="{BCD68876-D7AE-4016-BAF9-52A8D9C17CA7}" type="parTrans" cxnId="{14EC66C4-3066-4BF0-B513-4286F6E38480}">
      <dgm:prSet/>
      <dgm:spPr/>
      <dgm:t>
        <a:bodyPr/>
        <a:lstStyle/>
        <a:p>
          <a:endParaRPr lang="en-US"/>
        </a:p>
      </dgm:t>
    </dgm:pt>
    <dgm:pt modelId="{8946270E-6407-45BE-B556-A297707EBF53}" type="sibTrans" cxnId="{14EC66C4-3066-4BF0-B513-4286F6E38480}">
      <dgm:prSet/>
      <dgm:spPr/>
      <dgm:t>
        <a:bodyPr/>
        <a:lstStyle/>
        <a:p>
          <a:endParaRPr lang="en-US"/>
        </a:p>
      </dgm:t>
    </dgm:pt>
    <dgm:pt modelId="{9F5AF30D-C95C-4696-8DB9-D795BA4A1C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Our Work </a:t>
          </a:r>
        </a:p>
      </dgm:t>
    </dgm:pt>
    <dgm:pt modelId="{EBFB72A9-198F-47D9-8250-1490E94B9847}" type="parTrans" cxnId="{8146FB09-7007-41CA-9012-4DFE7B734D4F}">
      <dgm:prSet/>
      <dgm:spPr/>
      <dgm:t>
        <a:bodyPr/>
        <a:lstStyle/>
        <a:p>
          <a:endParaRPr lang="en-US"/>
        </a:p>
      </dgm:t>
    </dgm:pt>
    <dgm:pt modelId="{1E4179CC-B39D-4FCC-96A1-198CCE2F2F38}" type="sibTrans" cxnId="{8146FB09-7007-41CA-9012-4DFE7B734D4F}">
      <dgm:prSet/>
      <dgm:spPr/>
      <dgm:t>
        <a:bodyPr/>
        <a:lstStyle/>
        <a:p>
          <a:endParaRPr lang="en-US"/>
        </a:p>
      </dgm:t>
    </dgm:pt>
    <dgm:pt modelId="{4865CDB7-28C1-45A4-82C0-FE1A22D8615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Tools and Techniques </a:t>
          </a:r>
        </a:p>
      </dgm:t>
    </dgm:pt>
    <dgm:pt modelId="{9E53093F-60DD-48CF-824A-56AEE426966A}" type="parTrans" cxnId="{00468E7F-F479-46FD-A14E-854A0B422070}">
      <dgm:prSet/>
      <dgm:spPr/>
      <dgm:t>
        <a:bodyPr/>
        <a:lstStyle/>
        <a:p>
          <a:endParaRPr lang="en-US"/>
        </a:p>
      </dgm:t>
    </dgm:pt>
    <dgm:pt modelId="{670181B4-F91D-4640-BBBA-DB8A2C155DD9}" type="sibTrans" cxnId="{00468E7F-F479-46FD-A14E-854A0B422070}">
      <dgm:prSet/>
      <dgm:spPr/>
      <dgm:t>
        <a:bodyPr/>
        <a:lstStyle/>
        <a:p>
          <a:endParaRPr lang="en-US"/>
        </a:p>
      </dgm:t>
    </dgm:pt>
    <dgm:pt modelId="{8C2C7530-5AB9-40D4-AD27-5681A50C0B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D7E781A9-9BB7-4285-B2DD-3247197E36DA}" type="parTrans" cxnId="{8902B462-4507-4335-A79E-52F11664BA9D}">
      <dgm:prSet/>
      <dgm:spPr/>
      <dgm:t>
        <a:bodyPr/>
        <a:lstStyle/>
        <a:p>
          <a:endParaRPr lang="en-US"/>
        </a:p>
      </dgm:t>
    </dgm:pt>
    <dgm:pt modelId="{EE8F0B2E-2AF8-4B0F-B266-F7FAE1261161}" type="sibTrans" cxnId="{8902B462-4507-4335-A79E-52F11664BA9D}">
      <dgm:prSet/>
      <dgm:spPr/>
      <dgm:t>
        <a:bodyPr/>
        <a:lstStyle/>
        <a:p>
          <a:endParaRPr lang="en-US"/>
        </a:p>
      </dgm:t>
    </dgm:pt>
    <dgm:pt modelId="{BD6197CA-683B-4167-A0E5-7E5DA8A6803F}" type="pres">
      <dgm:prSet presAssocID="{B6044708-AC91-4DB7-B0B4-67BA51B63DEF}" presName="root" presStyleCnt="0">
        <dgm:presLayoutVars>
          <dgm:dir/>
          <dgm:resizeHandles val="exact"/>
        </dgm:presLayoutVars>
      </dgm:prSet>
      <dgm:spPr/>
    </dgm:pt>
    <dgm:pt modelId="{9964FC87-6C8D-448E-8EDB-95D3E0140D44}" type="pres">
      <dgm:prSet presAssocID="{45C95C28-44F0-4D66-B3D0-648077848F8B}" presName="compNode" presStyleCnt="0"/>
      <dgm:spPr/>
    </dgm:pt>
    <dgm:pt modelId="{CD3B78D3-CA40-4386-AA6E-CA6A30F392D2}" type="pres">
      <dgm:prSet presAssocID="{45C95C28-44F0-4D66-B3D0-648077848F8B}" presName="iconBgRect" presStyleLbl="bgShp" presStyleIdx="0" presStyleCnt="5"/>
      <dgm:spPr/>
    </dgm:pt>
    <dgm:pt modelId="{BAE82901-5D4F-4563-8207-7317EC63AA94}" type="pres">
      <dgm:prSet presAssocID="{45C95C28-44F0-4D66-B3D0-648077848F8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DB816C7-76F9-4BFE-B491-C94BB259C19B}" type="pres">
      <dgm:prSet presAssocID="{45C95C28-44F0-4D66-B3D0-648077848F8B}" presName="spaceRect" presStyleCnt="0"/>
      <dgm:spPr/>
    </dgm:pt>
    <dgm:pt modelId="{5778370E-9F1E-46B2-963D-921266302351}" type="pres">
      <dgm:prSet presAssocID="{45C95C28-44F0-4D66-B3D0-648077848F8B}" presName="textRect" presStyleLbl="revTx" presStyleIdx="0" presStyleCnt="5">
        <dgm:presLayoutVars>
          <dgm:chMax val="1"/>
          <dgm:chPref val="1"/>
        </dgm:presLayoutVars>
      </dgm:prSet>
      <dgm:spPr/>
    </dgm:pt>
    <dgm:pt modelId="{503174B0-D81C-4C2F-B472-39FCF856C87C}" type="pres">
      <dgm:prSet presAssocID="{BB9EE41F-B563-44A4-8D02-AD6D50E117CE}" presName="sibTrans" presStyleCnt="0"/>
      <dgm:spPr/>
    </dgm:pt>
    <dgm:pt modelId="{598F454D-B9FF-4490-B936-C818A70CD6A7}" type="pres">
      <dgm:prSet presAssocID="{48404545-79DA-478B-A4FB-FE389A01DDDF}" presName="compNode" presStyleCnt="0"/>
      <dgm:spPr/>
    </dgm:pt>
    <dgm:pt modelId="{B032D75D-9A7F-4B09-9CE2-EE7FF79B0777}" type="pres">
      <dgm:prSet presAssocID="{48404545-79DA-478B-A4FB-FE389A01DDDF}" presName="iconBgRect" presStyleLbl="bgShp" presStyleIdx="1" presStyleCnt="5"/>
      <dgm:spPr/>
    </dgm:pt>
    <dgm:pt modelId="{7E4CFB6A-0678-43FC-85BF-C7FA39844074}" type="pres">
      <dgm:prSet presAssocID="{48404545-79DA-478B-A4FB-FE389A01DDD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7F9F1A2-3E6D-4AD1-B229-F3A97ED4BABB}" type="pres">
      <dgm:prSet presAssocID="{48404545-79DA-478B-A4FB-FE389A01DDDF}" presName="spaceRect" presStyleCnt="0"/>
      <dgm:spPr/>
    </dgm:pt>
    <dgm:pt modelId="{C45A9CC2-E2C1-4CF2-BE81-B5CA4C030607}" type="pres">
      <dgm:prSet presAssocID="{48404545-79DA-478B-A4FB-FE389A01DDDF}" presName="textRect" presStyleLbl="revTx" presStyleIdx="1" presStyleCnt="5">
        <dgm:presLayoutVars>
          <dgm:chMax val="1"/>
          <dgm:chPref val="1"/>
        </dgm:presLayoutVars>
      </dgm:prSet>
      <dgm:spPr/>
    </dgm:pt>
    <dgm:pt modelId="{EE8405AF-142C-4CAE-A503-1BB95CB65821}" type="pres">
      <dgm:prSet presAssocID="{8946270E-6407-45BE-B556-A297707EBF53}" presName="sibTrans" presStyleCnt="0"/>
      <dgm:spPr/>
    </dgm:pt>
    <dgm:pt modelId="{76F81B7C-6807-4BC6-BAD3-F4C05ADA0101}" type="pres">
      <dgm:prSet presAssocID="{9F5AF30D-C95C-4696-8DB9-D795BA4A1C1F}" presName="compNode" presStyleCnt="0"/>
      <dgm:spPr/>
    </dgm:pt>
    <dgm:pt modelId="{A6D0639A-26F5-496F-AF59-3C7C9B623821}" type="pres">
      <dgm:prSet presAssocID="{9F5AF30D-C95C-4696-8DB9-D795BA4A1C1F}" presName="iconBgRect" presStyleLbl="bgShp" presStyleIdx="2" presStyleCnt="5"/>
      <dgm:spPr/>
    </dgm:pt>
    <dgm:pt modelId="{9C58B7D2-B6C3-422E-B239-E36E3CCB46E7}" type="pres">
      <dgm:prSet presAssocID="{9F5AF30D-C95C-4696-8DB9-D795BA4A1C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293C10B-CE28-49FE-A0F3-C0C85F83A348}" type="pres">
      <dgm:prSet presAssocID="{9F5AF30D-C95C-4696-8DB9-D795BA4A1C1F}" presName="spaceRect" presStyleCnt="0"/>
      <dgm:spPr/>
    </dgm:pt>
    <dgm:pt modelId="{FD3D821D-A3BE-4C12-A0DE-4183168AB898}" type="pres">
      <dgm:prSet presAssocID="{9F5AF30D-C95C-4696-8DB9-D795BA4A1C1F}" presName="textRect" presStyleLbl="revTx" presStyleIdx="2" presStyleCnt="5">
        <dgm:presLayoutVars>
          <dgm:chMax val="1"/>
          <dgm:chPref val="1"/>
        </dgm:presLayoutVars>
      </dgm:prSet>
      <dgm:spPr/>
    </dgm:pt>
    <dgm:pt modelId="{C8543438-554F-4D95-8AD7-8411D0E400A7}" type="pres">
      <dgm:prSet presAssocID="{1E4179CC-B39D-4FCC-96A1-198CCE2F2F38}" presName="sibTrans" presStyleCnt="0"/>
      <dgm:spPr/>
    </dgm:pt>
    <dgm:pt modelId="{8A597BEA-81BD-4C0C-8267-F45B9DD2D144}" type="pres">
      <dgm:prSet presAssocID="{4865CDB7-28C1-45A4-82C0-FE1A22D86159}" presName="compNode" presStyleCnt="0"/>
      <dgm:spPr/>
    </dgm:pt>
    <dgm:pt modelId="{EE672E7A-ED66-485A-9409-CB5E3975141E}" type="pres">
      <dgm:prSet presAssocID="{4865CDB7-28C1-45A4-82C0-FE1A22D86159}" presName="iconBgRect" presStyleLbl="bgShp" presStyleIdx="3" presStyleCnt="5"/>
      <dgm:spPr/>
    </dgm:pt>
    <dgm:pt modelId="{68591E85-462E-4992-8722-004F189FC881}" type="pres">
      <dgm:prSet presAssocID="{4865CDB7-28C1-45A4-82C0-FE1A22D8615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4F27016-C08D-439D-9228-3FCA0193D58D}" type="pres">
      <dgm:prSet presAssocID="{4865CDB7-28C1-45A4-82C0-FE1A22D86159}" presName="spaceRect" presStyleCnt="0"/>
      <dgm:spPr/>
    </dgm:pt>
    <dgm:pt modelId="{3A24AD1B-4BB2-4AB8-957A-6A97773C3A5E}" type="pres">
      <dgm:prSet presAssocID="{4865CDB7-28C1-45A4-82C0-FE1A22D86159}" presName="textRect" presStyleLbl="revTx" presStyleIdx="3" presStyleCnt="5">
        <dgm:presLayoutVars>
          <dgm:chMax val="1"/>
          <dgm:chPref val="1"/>
        </dgm:presLayoutVars>
      </dgm:prSet>
      <dgm:spPr/>
    </dgm:pt>
    <dgm:pt modelId="{89FB1299-A986-4680-B5C6-EFA7547FE8F7}" type="pres">
      <dgm:prSet presAssocID="{670181B4-F91D-4640-BBBA-DB8A2C155DD9}" presName="sibTrans" presStyleCnt="0"/>
      <dgm:spPr/>
    </dgm:pt>
    <dgm:pt modelId="{654A3E64-230D-4F0E-92D9-41DCE4AB49B7}" type="pres">
      <dgm:prSet presAssocID="{8C2C7530-5AB9-40D4-AD27-5681A50C0B20}" presName="compNode" presStyleCnt="0"/>
      <dgm:spPr/>
    </dgm:pt>
    <dgm:pt modelId="{41056165-F686-4539-985F-AFEA2A5E2693}" type="pres">
      <dgm:prSet presAssocID="{8C2C7530-5AB9-40D4-AD27-5681A50C0B20}" presName="iconBgRect" presStyleLbl="bgShp" presStyleIdx="4" presStyleCnt="5"/>
      <dgm:spPr/>
    </dgm:pt>
    <dgm:pt modelId="{1AE40719-860F-4325-A6E5-49DEED041D60}" type="pres">
      <dgm:prSet presAssocID="{8C2C7530-5AB9-40D4-AD27-5681A50C0B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ADEC1085-1430-4719-A6E4-3084DA52F9A2}" type="pres">
      <dgm:prSet presAssocID="{8C2C7530-5AB9-40D4-AD27-5681A50C0B20}" presName="spaceRect" presStyleCnt="0"/>
      <dgm:spPr/>
    </dgm:pt>
    <dgm:pt modelId="{90A8E868-4AB5-43F9-8E64-71096A129D06}" type="pres">
      <dgm:prSet presAssocID="{8C2C7530-5AB9-40D4-AD27-5681A50C0B2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2DBC000-E57C-4598-82AB-2D0AF6DAE14E}" type="presOf" srcId="{4865CDB7-28C1-45A4-82C0-FE1A22D86159}" destId="{3A24AD1B-4BB2-4AB8-957A-6A97773C3A5E}" srcOrd="0" destOrd="0" presId="urn:microsoft.com/office/officeart/2018/5/layout/IconCircleLabelList"/>
    <dgm:cxn modelId="{8146FB09-7007-41CA-9012-4DFE7B734D4F}" srcId="{B6044708-AC91-4DB7-B0B4-67BA51B63DEF}" destId="{9F5AF30D-C95C-4696-8DB9-D795BA4A1C1F}" srcOrd="2" destOrd="0" parTransId="{EBFB72A9-198F-47D9-8250-1490E94B9847}" sibTransId="{1E4179CC-B39D-4FCC-96A1-198CCE2F2F38}"/>
    <dgm:cxn modelId="{2C20890D-2FEF-41FD-BBF4-9DE88F6AD3B6}" type="presOf" srcId="{45C95C28-44F0-4D66-B3D0-648077848F8B}" destId="{5778370E-9F1E-46B2-963D-921266302351}" srcOrd="0" destOrd="0" presId="urn:microsoft.com/office/officeart/2018/5/layout/IconCircleLabelList"/>
    <dgm:cxn modelId="{2F33DD3C-C2ED-4ADC-AA28-AFB28334AE0A}" type="presOf" srcId="{48404545-79DA-478B-A4FB-FE389A01DDDF}" destId="{C45A9CC2-E2C1-4CF2-BE81-B5CA4C030607}" srcOrd="0" destOrd="0" presId="urn:microsoft.com/office/officeart/2018/5/layout/IconCircleLabelList"/>
    <dgm:cxn modelId="{9FE2C95B-3F0E-499E-A259-5325881C2DF5}" type="presOf" srcId="{B6044708-AC91-4DB7-B0B4-67BA51B63DEF}" destId="{BD6197CA-683B-4167-A0E5-7E5DA8A6803F}" srcOrd="0" destOrd="0" presId="urn:microsoft.com/office/officeart/2018/5/layout/IconCircleLabelList"/>
    <dgm:cxn modelId="{8902B462-4507-4335-A79E-52F11664BA9D}" srcId="{B6044708-AC91-4DB7-B0B4-67BA51B63DEF}" destId="{8C2C7530-5AB9-40D4-AD27-5681A50C0B20}" srcOrd="4" destOrd="0" parTransId="{D7E781A9-9BB7-4285-B2DD-3247197E36DA}" sibTransId="{EE8F0B2E-2AF8-4B0F-B266-F7FAE1261161}"/>
    <dgm:cxn modelId="{373F5B71-DA92-4047-A89A-3B7FB097BA64}" type="presOf" srcId="{9F5AF30D-C95C-4696-8DB9-D795BA4A1C1F}" destId="{FD3D821D-A3BE-4C12-A0DE-4183168AB898}" srcOrd="0" destOrd="0" presId="urn:microsoft.com/office/officeart/2018/5/layout/IconCircleLabelList"/>
    <dgm:cxn modelId="{00468E7F-F479-46FD-A14E-854A0B422070}" srcId="{B6044708-AC91-4DB7-B0B4-67BA51B63DEF}" destId="{4865CDB7-28C1-45A4-82C0-FE1A22D86159}" srcOrd="3" destOrd="0" parTransId="{9E53093F-60DD-48CF-824A-56AEE426966A}" sibTransId="{670181B4-F91D-4640-BBBA-DB8A2C155DD9}"/>
    <dgm:cxn modelId="{D4D3409C-3718-4337-B2A6-5E55BF614C54}" type="presOf" srcId="{8C2C7530-5AB9-40D4-AD27-5681A50C0B20}" destId="{90A8E868-4AB5-43F9-8E64-71096A129D06}" srcOrd="0" destOrd="0" presId="urn:microsoft.com/office/officeart/2018/5/layout/IconCircleLabelList"/>
    <dgm:cxn modelId="{314D19A7-4601-4888-A8E5-4599408D94E4}" srcId="{B6044708-AC91-4DB7-B0B4-67BA51B63DEF}" destId="{45C95C28-44F0-4D66-B3D0-648077848F8B}" srcOrd="0" destOrd="0" parTransId="{0A37C26E-EEDC-4724-8AB6-92AEAD4D3DB8}" sibTransId="{BB9EE41F-B563-44A4-8D02-AD6D50E117CE}"/>
    <dgm:cxn modelId="{14EC66C4-3066-4BF0-B513-4286F6E38480}" srcId="{B6044708-AC91-4DB7-B0B4-67BA51B63DEF}" destId="{48404545-79DA-478B-A4FB-FE389A01DDDF}" srcOrd="1" destOrd="0" parTransId="{BCD68876-D7AE-4016-BAF9-52A8D9C17CA7}" sibTransId="{8946270E-6407-45BE-B556-A297707EBF53}"/>
    <dgm:cxn modelId="{CCB5BF29-489C-4298-B330-10265EF54C4D}" type="presParOf" srcId="{BD6197CA-683B-4167-A0E5-7E5DA8A6803F}" destId="{9964FC87-6C8D-448E-8EDB-95D3E0140D44}" srcOrd="0" destOrd="0" presId="urn:microsoft.com/office/officeart/2018/5/layout/IconCircleLabelList"/>
    <dgm:cxn modelId="{8B168426-0730-4F2A-AD9D-0C3393951823}" type="presParOf" srcId="{9964FC87-6C8D-448E-8EDB-95D3E0140D44}" destId="{CD3B78D3-CA40-4386-AA6E-CA6A30F392D2}" srcOrd="0" destOrd="0" presId="urn:microsoft.com/office/officeart/2018/5/layout/IconCircleLabelList"/>
    <dgm:cxn modelId="{9927DE50-ECF2-4480-9E6A-53BF7C12E29B}" type="presParOf" srcId="{9964FC87-6C8D-448E-8EDB-95D3E0140D44}" destId="{BAE82901-5D4F-4563-8207-7317EC63AA94}" srcOrd="1" destOrd="0" presId="urn:microsoft.com/office/officeart/2018/5/layout/IconCircleLabelList"/>
    <dgm:cxn modelId="{4103A687-A278-4A11-B8A3-DB53D9167926}" type="presParOf" srcId="{9964FC87-6C8D-448E-8EDB-95D3E0140D44}" destId="{CDB816C7-76F9-4BFE-B491-C94BB259C19B}" srcOrd="2" destOrd="0" presId="urn:microsoft.com/office/officeart/2018/5/layout/IconCircleLabelList"/>
    <dgm:cxn modelId="{0C202E11-0BDF-4E47-A606-5ECA04564A19}" type="presParOf" srcId="{9964FC87-6C8D-448E-8EDB-95D3E0140D44}" destId="{5778370E-9F1E-46B2-963D-921266302351}" srcOrd="3" destOrd="0" presId="urn:microsoft.com/office/officeart/2018/5/layout/IconCircleLabelList"/>
    <dgm:cxn modelId="{ABF5D168-57C7-4BC8-95BF-8D0E21B58049}" type="presParOf" srcId="{BD6197CA-683B-4167-A0E5-7E5DA8A6803F}" destId="{503174B0-D81C-4C2F-B472-39FCF856C87C}" srcOrd="1" destOrd="0" presId="urn:microsoft.com/office/officeart/2018/5/layout/IconCircleLabelList"/>
    <dgm:cxn modelId="{8FF8E4EC-A68F-4853-8693-0BE5A393B13D}" type="presParOf" srcId="{BD6197CA-683B-4167-A0E5-7E5DA8A6803F}" destId="{598F454D-B9FF-4490-B936-C818A70CD6A7}" srcOrd="2" destOrd="0" presId="urn:microsoft.com/office/officeart/2018/5/layout/IconCircleLabelList"/>
    <dgm:cxn modelId="{920F86F1-DA70-4C27-944C-1DEC65082850}" type="presParOf" srcId="{598F454D-B9FF-4490-B936-C818A70CD6A7}" destId="{B032D75D-9A7F-4B09-9CE2-EE7FF79B0777}" srcOrd="0" destOrd="0" presId="urn:microsoft.com/office/officeart/2018/5/layout/IconCircleLabelList"/>
    <dgm:cxn modelId="{94C129FA-64E0-4AD2-8405-5846D000CCD7}" type="presParOf" srcId="{598F454D-B9FF-4490-B936-C818A70CD6A7}" destId="{7E4CFB6A-0678-43FC-85BF-C7FA39844074}" srcOrd="1" destOrd="0" presId="urn:microsoft.com/office/officeart/2018/5/layout/IconCircleLabelList"/>
    <dgm:cxn modelId="{0BAD795C-B43B-47BA-92EE-774E692F507E}" type="presParOf" srcId="{598F454D-B9FF-4490-B936-C818A70CD6A7}" destId="{07F9F1A2-3E6D-4AD1-B229-F3A97ED4BABB}" srcOrd="2" destOrd="0" presId="urn:microsoft.com/office/officeart/2018/5/layout/IconCircleLabelList"/>
    <dgm:cxn modelId="{BDA19B2B-5ABB-4ED2-8B7D-4C4AB7032C21}" type="presParOf" srcId="{598F454D-B9FF-4490-B936-C818A70CD6A7}" destId="{C45A9CC2-E2C1-4CF2-BE81-B5CA4C030607}" srcOrd="3" destOrd="0" presId="urn:microsoft.com/office/officeart/2018/5/layout/IconCircleLabelList"/>
    <dgm:cxn modelId="{8EB61372-4FB8-4507-ABEA-AB3EDD13F4FE}" type="presParOf" srcId="{BD6197CA-683B-4167-A0E5-7E5DA8A6803F}" destId="{EE8405AF-142C-4CAE-A503-1BB95CB65821}" srcOrd="3" destOrd="0" presId="urn:microsoft.com/office/officeart/2018/5/layout/IconCircleLabelList"/>
    <dgm:cxn modelId="{26C89DE9-9D43-412F-9472-3AC96E41C18B}" type="presParOf" srcId="{BD6197CA-683B-4167-A0E5-7E5DA8A6803F}" destId="{76F81B7C-6807-4BC6-BAD3-F4C05ADA0101}" srcOrd="4" destOrd="0" presId="urn:microsoft.com/office/officeart/2018/5/layout/IconCircleLabelList"/>
    <dgm:cxn modelId="{530CF1E8-6F80-4E6F-B0CE-8E2411CF506A}" type="presParOf" srcId="{76F81B7C-6807-4BC6-BAD3-F4C05ADA0101}" destId="{A6D0639A-26F5-496F-AF59-3C7C9B623821}" srcOrd="0" destOrd="0" presId="urn:microsoft.com/office/officeart/2018/5/layout/IconCircleLabelList"/>
    <dgm:cxn modelId="{C27BC78F-BF0B-4B18-AB1A-7D2C535862C7}" type="presParOf" srcId="{76F81B7C-6807-4BC6-BAD3-F4C05ADA0101}" destId="{9C58B7D2-B6C3-422E-B239-E36E3CCB46E7}" srcOrd="1" destOrd="0" presId="urn:microsoft.com/office/officeart/2018/5/layout/IconCircleLabelList"/>
    <dgm:cxn modelId="{8D218FDE-C970-4DE4-9708-B932381C3AC2}" type="presParOf" srcId="{76F81B7C-6807-4BC6-BAD3-F4C05ADA0101}" destId="{5293C10B-CE28-49FE-A0F3-C0C85F83A348}" srcOrd="2" destOrd="0" presId="urn:microsoft.com/office/officeart/2018/5/layout/IconCircleLabelList"/>
    <dgm:cxn modelId="{DBF626D2-B046-4931-90EF-EA32CCD77466}" type="presParOf" srcId="{76F81B7C-6807-4BC6-BAD3-F4C05ADA0101}" destId="{FD3D821D-A3BE-4C12-A0DE-4183168AB898}" srcOrd="3" destOrd="0" presId="urn:microsoft.com/office/officeart/2018/5/layout/IconCircleLabelList"/>
    <dgm:cxn modelId="{DE3E32D2-1B87-4939-B297-B731CAFD24B9}" type="presParOf" srcId="{BD6197CA-683B-4167-A0E5-7E5DA8A6803F}" destId="{C8543438-554F-4D95-8AD7-8411D0E400A7}" srcOrd="5" destOrd="0" presId="urn:microsoft.com/office/officeart/2018/5/layout/IconCircleLabelList"/>
    <dgm:cxn modelId="{80A0B04F-D3B2-4C2F-97D4-02D7EB990EBA}" type="presParOf" srcId="{BD6197CA-683B-4167-A0E5-7E5DA8A6803F}" destId="{8A597BEA-81BD-4C0C-8267-F45B9DD2D144}" srcOrd="6" destOrd="0" presId="urn:microsoft.com/office/officeart/2018/5/layout/IconCircleLabelList"/>
    <dgm:cxn modelId="{3E1E6E7E-BED4-430E-BB6A-5AB8914A8CD5}" type="presParOf" srcId="{8A597BEA-81BD-4C0C-8267-F45B9DD2D144}" destId="{EE672E7A-ED66-485A-9409-CB5E3975141E}" srcOrd="0" destOrd="0" presId="urn:microsoft.com/office/officeart/2018/5/layout/IconCircleLabelList"/>
    <dgm:cxn modelId="{D086395C-4B14-475A-987B-1C4B21ECD4E0}" type="presParOf" srcId="{8A597BEA-81BD-4C0C-8267-F45B9DD2D144}" destId="{68591E85-462E-4992-8722-004F189FC881}" srcOrd="1" destOrd="0" presId="urn:microsoft.com/office/officeart/2018/5/layout/IconCircleLabelList"/>
    <dgm:cxn modelId="{77DE5F93-6CB3-4D3A-9B9A-8683214F3B13}" type="presParOf" srcId="{8A597BEA-81BD-4C0C-8267-F45B9DD2D144}" destId="{24F27016-C08D-439D-9228-3FCA0193D58D}" srcOrd="2" destOrd="0" presId="urn:microsoft.com/office/officeart/2018/5/layout/IconCircleLabelList"/>
    <dgm:cxn modelId="{AEF504BD-C442-40C9-A354-C156CF5624D5}" type="presParOf" srcId="{8A597BEA-81BD-4C0C-8267-F45B9DD2D144}" destId="{3A24AD1B-4BB2-4AB8-957A-6A97773C3A5E}" srcOrd="3" destOrd="0" presId="urn:microsoft.com/office/officeart/2018/5/layout/IconCircleLabelList"/>
    <dgm:cxn modelId="{4F4426F9-2115-4218-9764-79DC94DFC68E}" type="presParOf" srcId="{BD6197CA-683B-4167-A0E5-7E5DA8A6803F}" destId="{89FB1299-A986-4680-B5C6-EFA7547FE8F7}" srcOrd="7" destOrd="0" presId="urn:microsoft.com/office/officeart/2018/5/layout/IconCircleLabelList"/>
    <dgm:cxn modelId="{F407B06C-F411-4822-8A56-E96AC4C4CF27}" type="presParOf" srcId="{BD6197CA-683B-4167-A0E5-7E5DA8A6803F}" destId="{654A3E64-230D-4F0E-92D9-41DCE4AB49B7}" srcOrd="8" destOrd="0" presId="urn:microsoft.com/office/officeart/2018/5/layout/IconCircleLabelList"/>
    <dgm:cxn modelId="{4A842487-0A77-4193-8871-5DA1BA540C40}" type="presParOf" srcId="{654A3E64-230D-4F0E-92D9-41DCE4AB49B7}" destId="{41056165-F686-4539-985F-AFEA2A5E2693}" srcOrd="0" destOrd="0" presId="urn:microsoft.com/office/officeart/2018/5/layout/IconCircleLabelList"/>
    <dgm:cxn modelId="{4FB928C9-640A-48A8-B39D-85F809878CCC}" type="presParOf" srcId="{654A3E64-230D-4F0E-92D9-41DCE4AB49B7}" destId="{1AE40719-860F-4325-A6E5-49DEED041D60}" srcOrd="1" destOrd="0" presId="urn:microsoft.com/office/officeart/2018/5/layout/IconCircleLabelList"/>
    <dgm:cxn modelId="{A451B1B2-A8AE-4CCE-883D-B5E95E5B2D8B}" type="presParOf" srcId="{654A3E64-230D-4F0E-92D9-41DCE4AB49B7}" destId="{ADEC1085-1430-4719-A6E4-3084DA52F9A2}" srcOrd="2" destOrd="0" presId="urn:microsoft.com/office/officeart/2018/5/layout/IconCircleLabelList"/>
    <dgm:cxn modelId="{E232C151-210C-413A-B0A2-5BDE1B4F3224}" type="presParOf" srcId="{654A3E64-230D-4F0E-92D9-41DCE4AB49B7}" destId="{90A8E868-4AB5-43F9-8E64-71096A129D0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67250-0E2C-4075-A925-A651ED7D5AE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E8AC17-2841-46F5-B92A-FEC5DBA66012}">
      <dgm:prSet/>
      <dgm:spPr/>
      <dgm:t>
        <a:bodyPr/>
        <a:lstStyle/>
        <a:p>
          <a:r>
            <a:rPr lang="en-US" dirty="0"/>
            <a:t>ADEENA ALAM</a:t>
          </a:r>
        </a:p>
      </dgm:t>
    </dgm:pt>
    <dgm:pt modelId="{DE96C630-81A7-4E2A-9544-C6CA4C29ADAE}" type="parTrans" cxnId="{F9B139F2-3C4F-4A33-B9A2-9926A2BA371E}">
      <dgm:prSet/>
      <dgm:spPr/>
      <dgm:t>
        <a:bodyPr/>
        <a:lstStyle/>
        <a:p>
          <a:endParaRPr lang="en-US"/>
        </a:p>
      </dgm:t>
    </dgm:pt>
    <dgm:pt modelId="{43091A2E-B33D-4B3C-BF9C-74562E43F881}" type="sibTrans" cxnId="{F9B139F2-3C4F-4A33-B9A2-9926A2BA371E}">
      <dgm:prSet/>
      <dgm:spPr/>
      <dgm:t>
        <a:bodyPr/>
        <a:lstStyle/>
        <a:p>
          <a:endParaRPr lang="en-US"/>
        </a:p>
      </dgm:t>
    </dgm:pt>
    <dgm:pt modelId="{854FB2E7-508F-4E4B-99D7-805681FA1CB7}">
      <dgm:prSet/>
      <dgm:spPr/>
      <dgm:t>
        <a:bodyPr/>
        <a:lstStyle/>
        <a:p>
          <a:r>
            <a:rPr lang="en-US"/>
            <a:t>KARAN KUMAR</a:t>
          </a:r>
        </a:p>
      </dgm:t>
    </dgm:pt>
    <dgm:pt modelId="{1F9FCE51-3395-4B02-BFE6-3E092AEBF444}" type="parTrans" cxnId="{F5B9D6E0-A540-440E-8346-8B376CAA7F14}">
      <dgm:prSet/>
      <dgm:spPr/>
      <dgm:t>
        <a:bodyPr/>
        <a:lstStyle/>
        <a:p>
          <a:endParaRPr lang="en-US"/>
        </a:p>
      </dgm:t>
    </dgm:pt>
    <dgm:pt modelId="{85F28C66-D80C-406E-B244-1BEB64AA47FA}" type="sibTrans" cxnId="{F5B9D6E0-A540-440E-8346-8B376CAA7F14}">
      <dgm:prSet/>
      <dgm:spPr/>
      <dgm:t>
        <a:bodyPr/>
        <a:lstStyle/>
        <a:p>
          <a:endParaRPr lang="en-US"/>
        </a:p>
      </dgm:t>
    </dgm:pt>
    <dgm:pt modelId="{3D7AA8A0-1F1D-4A69-8215-2076B66F3AD4}">
      <dgm:prSet/>
      <dgm:spPr/>
      <dgm:t>
        <a:bodyPr/>
        <a:lstStyle/>
        <a:p>
          <a:r>
            <a:rPr lang="en-US"/>
            <a:t>SAGAR KUMAR </a:t>
          </a:r>
        </a:p>
      </dgm:t>
    </dgm:pt>
    <dgm:pt modelId="{B9E0E83E-E354-4657-A99B-E4DB0208E255}" type="parTrans" cxnId="{F64D4D51-1726-4C00-B20B-394FEBF6573E}">
      <dgm:prSet/>
      <dgm:spPr/>
      <dgm:t>
        <a:bodyPr/>
        <a:lstStyle/>
        <a:p>
          <a:endParaRPr lang="en-US"/>
        </a:p>
      </dgm:t>
    </dgm:pt>
    <dgm:pt modelId="{0827AF6D-E17E-41C3-BFBF-E57B53F4F69D}" type="sibTrans" cxnId="{F64D4D51-1726-4C00-B20B-394FEBF6573E}">
      <dgm:prSet/>
      <dgm:spPr/>
      <dgm:t>
        <a:bodyPr/>
        <a:lstStyle/>
        <a:p>
          <a:endParaRPr lang="en-US"/>
        </a:p>
      </dgm:t>
    </dgm:pt>
    <dgm:pt modelId="{816352AA-66C8-40E0-ADC6-882823DCEF33}">
      <dgm:prSet/>
      <dgm:spPr/>
      <dgm:t>
        <a:bodyPr/>
        <a:lstStyle/>
        <a:p>
          <a:r>
            <a:rPr lang="en-US"/>
            <a:t>BAKHTAWAR</a:t>
          </a:r>
        </a:p>
      </dgm:t>
    </dgm:pt>
    <dgm:pt modelId="{2F300003-F948-465F-86FE-92AE81846C83}" type="parTrans" cxnId="{9A085231-2D5B-41E9-A800-F21A88C010D8}">
      <dgm:prSet/>
      <dgm:spPr/>
      <dgm:t>
        <a:bodyPr/>
        <a:lstStyle/>
        <a:p>
          <a:endParaRPr lang="en-US"/>
        </a:p>
      </dgm:t>
    </dgm:pt>
    <dgm:pt modelId="{B35E54D6-735D-4B3E-BD8F-F41F890B3F66}" type="sibTrans" cxnId="{9A085231-2D5B-41E9-A800-F21A88C010D8}">
      <dgm:prSet/>
      <dgm:spPr/>
      <dgm:t>
        <a:bodyPr/>
        <a:lstStyle/>
        <a:p>
          <a:endParaRPr lang="en-US"/>
        </a:p>
      </dgm:t>
    </dgm:pt>
    <dgm:pt modelId="{38649E27-AC69-4ACD-A5E2-C680145E46CC}">
      <dgm:prSet/>
      <dgm:spPr/>
      <dgm:t>
        <a:bodyPr/>
        <a:lstStyle/>
        <a:p>
          <a:r>
            <a:rPr lang="en-US"/>
            <a:t>JUNAID JAVED </a:t>
          </a:r>
        </a:p>
      </dgm:t>
    </dgm:pt>
    <dgm:pt modelId="{2FEF08AA-73B5-461E-9ED1-316CF1AEDB26}" type="parTrans" cxnId="{06FB4132-0FCF-4A77-93D2-27FF268E0109}">
      <dgm:prSet/>
      <dgm:spPr/>
      <dgm:t>
        <a:bodyPr/>
        <a:lstStyle/>
        <a:p>
          <a:endParaRPr lang="en-US"/>
        </a:p>
      </dgm:t>
    </dgm:pt>
    <dgm:pt modelId="{EE40631D-5888-46FB-BAEC-765561862DE6}" type="sibTrans" cxnId="{06FB4132-0FCF-4A77-93D2-27FF268E0109}">
      <dgm:prSet/>
      <dgm:spPr/>
      <dgm:t>
        <a:bodyPr/>
        <a:lstStyle/>
        <a:p>
          <a:endParaRPr lang="en-US"/>
        </a:p>
      </dgm:t>
    </dgm:pt>
    <dgm:pt modelId="{15B895EE-B323-4E67-8CE9-FD4E54FAD36B}" type="pres">
      <dgm:prSet presAssocID="{B4F67250-0E2C-4075-A925-A651ED7D5AE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2D19575-3881-4BBC-AF3D-C6A6274E2B4C}" type="pres">
      <dgm:prSet presAssocID="{B4E8AC17-2841-46F5-B92A-FEC5DBA66012}" presName="hierRoot1" presStyleCnt="0"/>
      <dgm:spPr/>
    </dgm:pt>
    <dgm:pt modelId="{43296817-306D-42BB-9BAF-9CA64E2F4DB7}" type="pres">
      <dgm:prSet presAssocID="{B4E8AC17-2841-46F5-B92A-FEC5DBA66012}" presName="composite" presStyleCnt="0"/>
      <dgm:spPr/>
    </dgm:pt>
    <dgm:pt modelId="{8E292503-FA39-4B6C-A7EF-DBCBA1962E16}" type="pres">
      <dgm:prSet presAssocID="{B4E8AC17-2841-46F5-B92A-FEC5DBA66012}" presName="background" presStyleLbl="node0" presStyleIdx="0" presStyleCnt="5"/>
      <dgm:spPr/>
    </dgm:pt>
    <dgm:pt modelId="{D1D17215-B523-49DF-9436-9DA60FF83AA8}" type="pres">
      <dgm:prSet presAssocID="{B4E8AC17-2841-46F5-B92A-FEC5DBA66012}" presName="text" presStyleLbl="fgAcc0" presStyleIdx="0" presStyleCnt="5">
        <dgm:presLayoutVars>
          <dgm:chPref val="3"/>
        </dgm:presLayoutVars>
      </dgm:prSet>
      <dgm:spPr/>
    </dgm:pt>
    <dgm:pt modelId="{040C0103-8381-4F9E-9C82-12EA4418527B}" type="pres">
      <dgm:prSet presAssocID="{B4E8AC17-2841-46F5-B92A-FEC5DBA66012}" presName="hierChild2" presStyleCnt="0"/>
      <dgm:spPr/>
    </dgm:pt>
    <dgm:pt modelId="{C2E2A0D2-5020-42A8-818A-16F1B3C2310E}" type="pres">
      <dgm:prSet presAssocID="{854FB2E7-508F-4E4B-99D7-805681FA1CB7}" presName="hierRoot1" presStyleCnt="0"/>
      <dgm:spPr/>
    </dgm:pt>
    <dgm:pt modelId="{E452C206-FF73-4B4D-8BF9-436B595AD348}" type="pres">
      <dgm:prSet presAssocID="{854FB2E7-508F-4E4B-99D7-805681FA1CB7}" presName="composite" presStyleCnt="0"/>
      <dgm:spPr/>
    </dgm:pt>
    <dgm:pt modelId="{15F3F21D-2B7A-4777-B7C8-603B2EB39AC9}" type="pres">
      <dgm:prSet presAssocID="{854FB2E7-508F-4E4B-99D7-805681FA1CB7}" presName="background" presStyleLbl="node0" presStyleIdx="1" presStyleCnt="5"/>
      <dgm:spPr/>
    </dgm:pt>
    <dgm:pt modelId="{D854D403-0797-463D-8BC1-F6CA91675CF9}" type="pres">
      <dgm:prSet presAssocID="{854FB2E7-508F-4E4B-99D7-805681FA1CB7}" presName="text" presStyleLbl="fgAcc0" presStyleIdx="1" presStyleCnt="5">
        <dgm:presLayoutVars>
          <dgm:chPref val="3"/>
        </dgm:presLayoutVars>
      </dgm:prSet>
      <dgm:spPr/>
    </dgm:pt>
    <dgm:pt modelId="{B90FFB93-6013-4637-8652-DC101E73F3CB}" type="pres">
      <dgm:prSet presAssocID="{854FB2E7-508F-4E4B-99D7-805681FA1CB7}" presName="hierChild2" presStyleCnt="0"/>
      <dgm:spPr/>
    </dgm:pt>
    <dgm:pt modelId="{430CE407-1512-4221-90B6-4B079130AC8B}" type="pres">
      <dgm:prSet presAssocID="{3D7AA8A0-1F1D-4A69-8215-2076B66F3AD4}" presName="hierRoot1" presStyleCnt="0"/>
      <dgm:spPr/>
    </dgm:pt>
    <dgm:pt modelId="{D3E578F9-A991-4D37-BEE8-0B432AC00FDE}" type="pres">
      <dgm:prSet presAssocID="{3D7AA8A0-1F1D-4A69-8215-2076B66F3AD4}" presName="composite" presStyleCnt="0"/>
      <dgm:spPr/>
    </dgm:pt>
    <dgm:pt modelId="{3F2EB417-AD31-4A29-B2C7-C49CE848DD3F}" type="pres">
      <dgm:prSet presAssocID="{3D7AA8A0-1F1D-4A69-8215-2076B66F3AD4}" presName="background" presStyleLbl="node0" presStyleIdx="2" presStyleCnt="5"/>
      <dgm:spPr/>
    </dgm:pt>
    <dgm:pt modelId="{E00C371B-9BE0-4A23-8693-CCACF678A9BD}" type="pres">
      <dgm:prSet presAssocID="{3D7AA8A0-1F1D-4A69-8215-2076B66F3AD4}" presName="text" presStyleLbl="fgAcc0" presStyleIdx="2" presStyleCnt="5">
        <dgm:presLayoutVars>
          <dgm:chPref val="3"/>
        </dgm:presLayoutVars>
      </dgm:prSet>
      <dgm:spPr/>
    </dgm:pt>
    <dgm:pt modelId="{4B174A0F-8A7A-42D0-B272-83BB4AC508FB}" type="pres">
      <dgm:prSet presAssocID="{3D7AA8A0-1F1D-4A69-8215-2076B66F3AD4}" presName="hierChild2" presStyleCnt="0"/>
      <dgm:spPr/>
    </dgm:pt>
    <dgm:pt modelId="{B02B2B48-F7C6-4DF3-BDCD-1098C12AF150}" type="pres">
      <dgm:prSet presAssocID="{816352AA-66C8-40E0-ADC6-882823DCEF33}" presName="hierRoot1" presStyleCnt="0"/>
      <dgm:spPr/>
    </dgm:pt>
    <dgm:pt modelId="{0C6C1B04-0A62-46FC-BB94-51D7B3C7A2F1}" type="pres">
      <dgm:prSet presAssocID="{816352AA-66C8-40E0-ADC6-882823DCEF33}" presName="composite" presStyleCnt="0"/>
      <dgm:spPr/>
    </dgm:pt>
    <dgm:pt modelId="{F4DE0B23-B407-4236-994E-DCAC19AB319B}" type="pres">
      <dgm:prSet presAssocID="{816352AA-66C8-40E0-ADC6-882823DCEF33}" presName="background" presStyleLbl="node0" presStyleIdx="3" presStyleCnt="5"/>
      <dgm:spPr/>
    </dgm:pt>
    <dgm:pt modelId="{34D1625A-42A8-4CBA-830C-A64AAFEA5E1C}" type="pres">
      <dgm:prSet presAssocID="{816352AA-66C8-40E0-ADC6-882823DCEF33}" presName="text" presStyleLbl="fgAcc0" presStyleIdx="3" presStyleCnt="5">
        <dgm:presLayoutVars>
          <dgm:chPref val="3"/>
        </dgm:presLayoutVars>
      </dgm:prSet>
      <dgm:spPr/>
    </dgm:pt>
    <dgm:pt modelId="{2D27D756-00E7-43E3-888B-6114210F086C}" type="pres">
      <dgm:prSet presAssocID="{816352AA-66C8-40E0-ADC6-882823DCEF33}" presName="hierChild2" presStyleCnt="0"/>
      <dgm:spPr/>
    </dgm:pt>
    <dgm:pt modelId="{DD25A72C-FD21-446F-9B86-249A2935D8F5}" type="pres">
      <dgm:prSet presAssocID="{38649E27-AC69-4ACD-A5E2-C680145E46CC}" presName="hierRoot1" presStyleCnt="0"/>
      <dgm:spPr/>
    </dgm:pt>
    <dgm:pt modelId="{F88C0D00-BAE7-4131-AF43-934F6735E836}" type="pres">
      <dgm:prSet presAssocID="{38649E27-AC69-4ACD-A5E2-C680145E46CC}" presName="composite" presStyleCnt="0"/>
      <dgm:spPr/>
    </dgm:pt>
    <dgm:pt modelId="{38700078-5A39-40D8-810F-4C253E10F0E0}" type="pres">
      <dgm:prSet presAssocID="{38649E27-AC69-4ACD-A5E2-C680145E46CC}" presName="background" presStyleLbl="node0" presStyleIdx="4" presStyleCnt="5"/>
      <dgm:spPr/>
    </dgm:pt>
    <dgm:pt modelId="{D581D6E5-AB7C-48B1-B4F2-04CDB73A64DF}" type="pres">
      <dgm:prSet presAssocID="{38649E27-AC69-4ACD-A5E2-C680145E46CC}" presName="text" presStyleLbl="fgAcc0" presStyleIdx="4" presStyleCnt="5">
        <dgm:presLayoutVars>
          <dgm:chPref val="3"/>
        </dgm:presLayoutVars>
      </dgm:prSet>
      <dgm:spPr/>
    </dgm:pt>
    <dgm:pt modelId="{B89C1FB3-29E0-45C7-8353-402EC7B09627}" type="pres">
      <dgm:prSet presAssocID="{38649E27-AC69-4ACD-A5E2-C680145E46CC}" presName="hierChild2" presStyleCnt="0"/>
      <dgm:spPr/>
    </dgm:pt>
  </dgm:ptLst>
  <dgm:cxnLst>
    <dgm:cxn modelId="{9A085231-2D5B-41E9-A800-F21A88C010D8}" srcId="{B4F67250-0E2C-4075-A925-A651ED7D5AE5}" destId="{816352AA-66C8-40E0-ADC6-882823DCEF33}" srcOrd="3" destOrd="0" parTransId="{2F300003-F948-465F-86FE-92AE81846C83}" sibTransId="{B35E54D6-735D-4B3E-BD8F-F41F890B3F66}"/>
    <dgm:cxn modelId="{06FB4132-0FCF-4A77-93D2-27FF268E0109}" srcId="{B4F67250-0E2C-4075-A925-A651ED7D5AE5}" destId="{38649E27-AC69-4ACD-A5E2-C680145E46CC}" srcOrd="4" destOrd="0" parTransId="{2FEF08AA-73B5-461E-9ED1-316CF1AEDB26}" sibTransId="{EE40631D-5888-46FB-BAEC-765561862DE6}"/>
    <dgm:cxn modelId="{C62C4750-563D-4BD0-AF57-FAEE91FB172E}" type="presOf" srcId="{854FB2E7-508F-4E4B-99D7-805681FA1CB7}" destId="{D854D403-0797-463D-8BC1-F6CA91675CF9}" srcOrd="0" destOrd="0" presId="urn:microsoft.com/office/officeart/2005/8/layout/hierarchy1"/>
    <dgm:cxn modelId="{F64D4D51-1726-4C00-B20B-394FEBF6573E}" srcId="{B4F67250-0E2C-4075-A925-A651ED7D5AE5}" destId="{3D7AA8A0-1F1D-4A69-8215-2076B66F3AD4}" srcOrd="2" destOrd="0" parTransId="{B9E0E83E-E354-4657-A99B-E4DB0208E255}" sibTransId="{0827AF6D-E17E-41C3-BFBF-E57B53F4F69D}"/>
    <dgm:cxn modelId="{2A1E0686-6060-4190-945A-495D7A28918A}" type="presOf" srcId="{816352AA-66C8-40E0-ADC6-882823DCEF33}" destId="{34D1625A-42A8-4CBA-830C-A64AAFEA5E1C}" srcOrd="0" destOrd="0" presId="urn:microsoft.com/office/officeart/2005/8/layout/hierarchy1"/>
    <dgm:cxn modelId="{BDAEF5A6-2EFF-4E8B-ACAB-E9DCC7183956}" type="presOf" srcId="{3D7AA8A0-1F1D-4A69-8215-2076B66F3AD4}" destId="{E00C371B-9BE0-4A23-8693-CCACF678A9BD}" srcOrd="0" destOrd="0" presId="urn:microsoft.com/office/officeart/2005/8/layout/hierarchy1"/>
    <dgm:cxn modelId="{84ECC3C5-5634-435D-B63C-CF5AEA169846}" type="presOf" srcId="{B4E8AC17-2841-46F5-B92A-FEC5DBA66012}" destId="{D1D17215-B523-49DF-9436-9DA60FF83AA8}" srcOrd="0" destOrd="0" presId="urn:microsoft.com/office/officeart/2005/8/layout/hierarchy1"/>
    <dgm:cxn modelId="{D643DAD7-9FDF-4541-ABD2-A3C5402A778D}" type="presOf" srcId="{B4F67250-0E2C-4075-A925-A651ED7D5AE5}" destId="{15B895EE-B323-4E67-8CE9-FD4E54FAD36B}" srcOrd="0" destOrd="0" presId="urn:microsoft.com/office/officeart/2005/8/layout/hierarchy1"/>
    <dgm:cxn modelId="{F5B9D6E0-A540-440E-8346-8B376CAA7F14}" srcId="{B4F67250-0E2C-4075-A925-A651ED7D5AE5}" destId="{854FB2E7-508F-4E4B-99D7-805681FA1CB7}" srcOrd="1" destOrd="0" parTransId="{1F9FCE51-3395-4B02-BFE6-3E092AEBF444}" sibTransId="{85F28C66-D80C-406E-B244-1BEB64AA47FA}"/>
    <dgm:cxn modelId="{D51671ED-BA86-47C3-95EF-3E93F59BE04B}" type="presOf" srcId="{38649E27-AC69-4ACD-A5E2-C680145E46CC}" destId="{D581D6E5-AB7C-48B1-B4F2-04CDB73A64DF}" srcOrd="0" destOrd="0" presId="urn:microsoft.com/office/officeart/2005/8/layout/hierarchy1"/>
    <dgm:cxn modelId="{F9B139F2-3C4F-4A33-B9A2-9926A2BA371E}" srcId="{B4F67250-0E2C-4075-A925-A651ED7D5AE5}" destId="{B4E8AC17-2841-46F5-B92A-FEC5DBA66012}" srcOrd="0" destOrd="0" parTransId="{DE96C630-81A7-4E2A-9544-C6CA4C29ADAE}" sibTransId="{43091A2E-B33D-4B3C-BF9C-74562E43F881}"/>
    <dgm:cxn modelId="{1E8B1D45-D40B-475A-8931-E3F09A7E8B74}" type="presParOf" srcId="{15B895EE-B323-4E67-8CE9-FD4E54FAD36B}" destId="{72D19575-3881-4BBC-AF3D-C6A6274E2B4C}" srcOrd="0" destOrd="0" presId="urn:microsoft.com/office/officeart/2005/8/layout/hierarchy1"/>
    <dgm:cxn modelId="{D23B2C40-18B3-4156-83DC-7713C210C262}" type="presParOf" srcId="{72D19575-3881-4BBC-AF3D-C6A6274E2B4C}" destId="{43296817-306D-42BB-9BAF-9CA64E2F4DB7}" srcOrd="0" destOrd="0" presId="urn:microsoft.com/office/officeart/2005/8/layout/hierarchy1"/>
    <dgm:cxn modelId="{A4181EBE-B45A-4855-9732-BABDF9F0BBC2}" type="presParOf" srcId="{43296817-306D-42BB-9BAF-9CA64E2F4DB7}" destId="{8E292503-FA39-4B6C-A7EF-DBCBA1962E16}" srcOrd="0" destOrd="0" presId="urn:microsoft.com/office/officeart/2005/8/layout/hierarchy1"/>
    <dgm:cxn modelId="{A7D4F941-ED33-4379-9E0A-0F40BF3F7099}" type="presParOf" srcId="{43296817-306D-42BB-9BAF-9CA64E2F4DB7}" destId="{D1D17215-B523-49DF-9436-9DA60FF83AA8}" srcOrd="1" destOrd="0" presId="urn:microsoft.com/office/officeart/2005/8/layout/hierarchy1"/>
    <dgm:cxn modelId="{6C61C43E-B19B-4205-BB4E-69EF80BA9C9C}" type="presParOf" srcId="{72D19575-3881-4BBC-AF3D-C6A6274E2B4C}" destId="{040C0103-8381-4F9E-9C82-12EA4418527B}" srcOrd="1" destOrd="0" presId="urn:microsoft.com/office/officeart/2005/8/layout/hierarchy1"/>
    <dgm:cxn modelId="{D6E8A140-BE69-49E1-A102-3D2B21ECD229}" type="presParOf" srcId="{15B895EE-B323-4E67-8CE9-FD4E54FAD36B}" destId="{C2E2A0D2-5020-42A8-818A-16F1B3C2310E}" srcOrd="1" destOrd="0" presId="urn:microsoft.com/office/officeart/2005/8/layout/hierarchy1"/>
    <dgm:cxn modelId="{B374E18A-8B5F-4031-AE29-91C3C9ABBEE5}" type="presParOf" srcId="{C2E2A0D2-5020-42A8-818A-16F1B3C2310E}" destId="{E452C206-FF73-4B4D-8BF9-436B595AD348}" srcOrd="0" destOrd="0" presId="urn:microsoft.com/office/officeart/2005/8/layout/hierarchy1"/>
    <dgm:cxn modelId="{0450E707-CD63-4D3F-A6F0-6C0A5E988FD6}" type="presParOf" srcId="{E452C206-FF73-4B4D-8BF9-436B595AD348}" destId="{15F3F21D-2B7A-4777-B7C8-603B2EB39AC9}" srcOrd="0" destOrd="0" presId="urn:microsoft.com/office/officeart/2005/8/layout/hierarchy1"/>
    <dgm:cxn modelId="{41B20603-4472-4113-B958-D2A9E63846F8}" type="presParOf" srcId="{E452C206-FF73-4B4D-8BF9-436B595AD348}" destId="{D854D403-0797-463D-8BC1-F6CA91675CF9}" srcOrd="1" destOrd="0" presId="urn:microsoft.com/office/officeart/2005/8/layout/hierarchy1"/>
    <dgm:cxn modelId="{1948B48C-DA2B-49B0-9501-65AC9AA5B653}" type="presParOf" srcId="{C2E2A0D2-5020-42A8-818A-16F1B3C2310E}" destId="{B90FFB93-6013-4637-8652-DC101E73F3CB}" srcOrd="1" destOrd="0" presId="urn:microsoft.com/office/officeart/2005/8/layout/hierarchy1"/>
    <dgm:cxn modelId="{A9819503-5FA7-43A8-ADAF-17C18C4587BB}" type="presParOf" srcId="{15B895EE-B323-4E67-8CE9-FD4E54FAD36B}" destId="{430CE407-1512-4221-90B6-4B079130AC8B}" srcOrd="2" destOrd="0" presId="urn:microsoft.com/office/officeart/2005/8/layout/hierarchy1"/>
    <dgm:cxn modelId="{3CF3EA54-3CB0-4645-87DA-4B1ABF6ABA10}" type="presParOf" srcId="{430CE407-1512-4221-90B6-4B079130AC8B}" destId="{D3E578F9-A991-4D37-BEE8-0B432AC00FDE}" srcOrd="0" destOrd="0" presId="urn:microsoft.com/office/officeart/2005/8/layout/hierarchy1"/>
    <dgm:cxn modelId="{2CE1DD53-0F60-4A59-8879-7636C018C2F5}" type="presParOf" srcId="{D3E578F9-A991-4D37-BEE8-0B432AC00FDE}" destId="{3F2EB417-AD31-4A29-B2C7-C49CE848DD3F}" srcOrd="0" destOrd="0" presId="urn:microsoft.com/office/officeart/2005/8/layout/hierarchy1"/>
    <dgm:cxn modelId="{60C531D8-F94B-4BC7-AF33-2A941694AEE8}" type="presParOf" srcId="{D3E578F9-A991-4D37-BEE8-0B432AC00FDE}" destId="{E00C371B-9BE0-4A23-8693-CCACF678A9BD}" srcOrd="1" destOrd="0" presId="urn:microsoft.com/office/officeart/2005/8/layout/hierarchy1"/>
    <dgm:cxn modelId="{A48F56A7-67BD-48C1-8DBB-3355EB116A91}" type="presParOf" srcId="{430CE407-1512-4221-90B6-4B079130AC8B}" destId="{4B174A0F-8A7A-42D0-B272-83BB4AC508FB}" srcOrd="1" destOrd="0" presId="urn:microsoft.com/office/officeart/2005/8/layout/hierarchy1"/>
    <dgm:cxn modelId="{51A49F8D-438D-4ADF-9659-02AB08D75FA7}" type="presParOf" srcId="{15B895EE-B323-4E67-8CE9-FD4E54FAD36B}" destId="{B02B2B48-F7C6-4DF3-BDCD-1098C12AF150}" srcOrd="3" destOrd="0" presId="urn:microsoft.com/office/officeart/2005/8/layout/hierarchy1"/>
    <dgm:cxn modelId="{38E92342-62BA-4C8F-8235-8E06674DDAD8}" type="presParOf" srcId="{B02B2B48-F7C6-4DF3-BDCD-1098C12AF150}" destId="{0C6C1B04-0A62-46FC-BB94-51D7B3C7A2F1}" srcOrd="0" destOrd="0" presId="urn:microsoft.com/office/officeart/2005/8/layout/hierarchy1"/>
    <dgm:cxn modelId="{152B2851-7812-4F50-8EDE-A82FE4BEA02D}" type="presParOf" srcId="{0C6C1B04-0A62-46FC-BB94-51D7B3C7A2F1}" destId="{F4DE0B23-B407-4236-994E-DCAC19AB319B}" srcOrd="0" destOrd="0" presId="urn:microsoft.com/office/officeart/2005/8/layout/hierarchy1"/>
    <dgm:cxn modelId="{2FCC9B35-17B9-41EA-BC31-4902C3EE804C}" type="presParOf" srcId="{0C6C1B04-0A62-46FC-BB94-51D7B3C7A2F1}" destId="{34D1625A-42A8-4CBA-830C-A64AAFEA5E1C}" srcOrd="1" destOrd="0" presId="urn:microsoft.com/office/officeart/2005/8/layout/hierarchy1"/>
    <dgm:cxn modelId="{D2901015-C247-4459-B53A-F366AF05F4B2}" type="presParOf" srcId="{B02B2B48-F7C6-4DF3-BDCD-1098C12AF150}" destId="{2D27D756-00E7-43E3-888B-6114210F086C}" srcOrd="1" destOrd="0" presId="urn:microsoft.com/office/officeart/2005/8/layout/hierarchy1"/>
    <dgm:cxn modelId="{77622536-9245-488C-87D1-E1DC2BBBC747}" type="presParOf" srcId="{15B895EE-B323-4E67-8CE9-FD4E54FAD36B}" destId="{DD25A72C-FD21-446F-9B86-249A2935D8F5}" srcOrd="4" destOrd="0" presId="urn:microsoft.com/office/officeart/2005/8/layout/hierarchy1"/>
    <dgm:cxn modelId="{2C6A111B-75AC-49FA-8206-FED75205AF03}" type="presParOf" srcId="{DD25A72C-FD21-446F-9B86-249A2935D8F5}" destId="{F88C0D00-BAE7-4131-AF43-934F6735E836}" srcOrd="0" destOrd="0" presId="urn:microsoft.com/office/officeart/2005/8/layout/hierarchy1"/>
    <dgm:cxn modelId="{73A1EC61-0AEB-4115-B43F-E588FB00F37F}" type="presParOf" srcId="{F88C0D00-BAE7-4131-AF43-934F6735E836}" destId="{38700078-5A39-40D8-810F-4C253E10F0E0}" srcOrd="0" destOrd="0" presId="urn:microsoft.com/office/officeart/2005/8/layout/hierarchy1"/>
    <dgm:cxn modelId="{9CC90ACD-D7BC-46DD-83AD-4D5442F3D601}" type="presParOf" srcId="{F88C0D00-BAE7-4131-AF43-934F6735E836}" destId="{D581D6E5-AB7C-48B1-B4F2-04CDB73A64DF}" srcOrd="1" destOrd="0" presId="urn:microsoft.com/office/officeart/2005/8/layout/hierarchy1"/>
    <dgm:cxn modelId="{72327001-C503-491F-9B99-9B2E18F5BC0D}" type="presParOf" srcId="{DD25A72C-FD21-446F-9B86-249A2935D8F5}" destId="{B89C1FB3-29E0-45C7-8353-402EC7B096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807152-4945-4A12-98E4-142BD95917C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11CF120-9CD6-4C25-96BB-21B137E58F9D}">
      <dgm:prSet/>
      <dgm:spPr/>
      <dgm:t>
        <a:bodyPr/>
        <a:lstStyle/>
        <a:p>
          <a:pPr>
            <a:defRPr cap="all"/>
          </a:pPr>
          <a:r>
            <a:rPr lang="en-US"/>
            <a:t>BAR PLOT </a:t>
          </a:r>
        </a:p>
      </dgm:t>
    </dgm:pt>
    <dgm:pt modelId="{1CC1A967-F3A4-498A-B59A-BCA08D248645}" type="parTrans" cxnId="{6C732824-25A1-45A8-8620-34318DF57DF3}">
      <dgm:prSet/>
      <dgm:spPr/>
      <dgm:t>
        <a:bodyPr/>
        <a:lstStyle/>
        <a:p>
          <a:endParaRPr lang="en-US"/>
        </a:p>
      </dgm:t>
    </dgm:pt>
    <dgm:pt modelId="{3E85CF50-670F-47BB-81BE-70607119F1CA}" type="sibTrans" cxnId="{6C732824-25A1-45A8-8620-34318DF57DF3}">
      <dgm:prSet/>
      <dgm:spPr/>
      <dgm:t>
        <a:bodyPr/>
        <a:lstStyle/>
        <a:p>
          <a:endParaRPr lang="en-US"/>
        </a:p>
      </dgm:t>
    </dgm:pt>
    <dgm:pt modelId="{B376B263-59AA-4EF5-801E-1DCADCA9B2A8}">
      <dgm:prSet/>
      <dgm:spPr/>
      <dgm:t>
        <a:bodyPr/>
        <a:lstStyle/>
        <a:p>
          <a:pPr>
            <a:defRPr cap="all"/>
          </a:pPr>
          <a:r>
            <a:rPr lang="en-US"/>
            <a:t>PIE CHART </a:t>
          </a:r>
        </a:p>
      </dgm:t>
    </dgm:pt>
    <dgm:pt modelId="{B4484CE0-4A13-470E-B094-465C800711F3}" type="parTrans" cxnId="{A8609729-7AD5-41DD-9735-BC09709881DC}">
      <dgm:prSet/>
      <dgm:spPr/>
      <dgm:t>
        <a:bodyPr/>
        <a:lstStyle/>
        <a:p>
          <a:endParaRPr lang="en-US"/>
        </a:p>
      </dgm:t>
    </dgm:pt>
    <dgm:pt modelId="{FCACFCB7-AC6B-45A0-8FAA-A15BDBF339B8}" type="sibTrans" cxnId="{A8609729-7AD5-41DD-9735-BC09709881DC}">
      <dgm:prSet/>
      <dgm:spPr/>
      <dgm:t>
        <a:bodyPr/>
        <a:lstStyle/>
        <a:p>
          <a:endParaRPr lang="en-US"/>
        </a:p>
      </dgm:t>
    </dgm:pt>
    <dgm:pt modelId="{96B2964E-0E81-4330-83BE-0308983967E3}">
      <dgm:prSet/>
      <dgm:spPr/>
      <dgm:t>
        <a:bodyPr/>
        <a:lstStyle/>
        <a:p>
          <a:pPr>
            <a:defRPr cap="all"/>
          </a:pPr>
          <a:r>
            <a:rPr lang="en-US"/>
            <a:t>SCATTER PLOT</a:t>
          </a:r>
        </a:p>
      </dgm:t>
    </dgm:pt>
    <dgm:pt modelId="{1515A534-185B-41F7-9766-28E090AAB36F}" type="parTrans" cxnId="{CD2A6E4E-59C7-494B-A75E-D90E22010E93}">
      <dgm:prSet/>
      <dgm:spPr/>
      <dgm:t>
        <a:bodyPr/>
        <a:lstStyle/>
        <a:p>
          <a:endParaRPr lang="en-US"/>
        </a:p>
      </dgm:t>
    </dgm:pt>
    <dgm:pt modelId="{7EAC0B9D-046F-47E9-B51F-CD5EC9D3D7DB}" type="sibTrans" cxnId="{CD2A6E4E-59C7-494B-A75E-D90E22010E93}">
      <dgm:prSet/>
      <dgm:spPr/>
      <dgm:t>
        <a:bodyPr/>
        <a:lstStyle/>
        <a:p>
          <a:endParaRPr lang="en-US"/>
        </a:p>
      </dgm:t>
    </dgm:pt>
    <dgm:pt modelId="{B7C3C196-4D1D-4225-8893-88CAD84BE8A4}">
      <dgm:prSet/>
      <dgm:spPr/>
      <dgm:t>
        <a:bodyPr/>
        <a:lstStyle/>
        <a:p>
          <a:pPr>
            <a:defRPr cap="all"/>
          </a:pPr>
          <a:r>
            <a:rPr lang="en-US" dirty="0"/>
            <a:t>HEAT MAP</a:t>
          </a:r>
        </a:p>
      </dgm:t>
    </dgm:pt>
    <dgm:pt modelId="{37E0D1FB-0ECE-4E73-BE28-029C1AA78A47}" type="parTrans" cxnId="{78DA8DA0-D70D-48FC-A96E-96E4724EAEF7}">
      <dgm:prSet/>
      <dgm:spPr/>
      <dgm:t>
        <a:bodyPr/>
        <a:lstStyle/>
        <a:p>
          <a:endParaRPr lang="en-US"/>
        </a:p>
      </dgm:t>
    </dgm:pt>
    <dgm:pt modelId="{DF1814B9-E0E2-4385-91CC-171CB2EE9A2A}" type="sibTrans" cxnId="{78DA8DA0-D70D-48FC-A96E-96E4724EAEF7}">
      <dgm:prSet/>
      <dgm:spPr/>
      <dgm:t>
        <a:bodyPr/>
        <a:lstStyle/>
        <a:p>
          <a:endParaRPr lang="en-US"/>
        </a:p>
      </dgm:t>
    </dgm:pt>
    <dgm:pt modelId="{2C2E3475-4EA8-4A7D-BD07-6E6A05B2111D}" type="pres">
      <dgm:prSet presAssocID="{CB807152-4945-4A12-98E4-142BD95917CE}" presName="root" presStyleCnt="0">
        <dgm:presLayoutVars>
          <dgm:dir/>
          <dgm:resizeHandles val="exact"/>
        </dgm:presLayoutVars>
      </dgm:prSet>
      <dgm:spPr/>
    </dgm:pt>
    <dgm:pt modelId="{22F279AC-8E57-4510-9441-20B9F8527B61}" type="pres">
      <dgm:prSet presAssocID="{711CF120-9CD6-4C25-96BB-21B137E58F9D}" presName="compNode" presStyleCnt="0"/>
      <dgm:spPr/>
    </dgm:pt>
    <dgm:pt modelId="{C10B3749-97F5-4FAA-9B55-F70772607398}" type="pres">
      <dgm:prSet presAssocID="{711CF120-9CD6-4C25-96BB-21B137E58F9D}" presName="iconBgRect" presStyleLbl="bgShp" presStyleIdx="0" presStyleCnt="4"/>
      <dgm:spPr/>
    </dgm:pt>
    <dgm:pt modelId="{805FFF39-A79C-4802-A5CC-C65FB5261315}" type="pres">
      <dgm:prSet presAssocID="{711CF120-9CD6-4C25-96BB-21B137E58F9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ni"/>
        </a:ext>
      </dgm:extLst>
    </dgm:pt>
    <dgm:pt modelId="{9B9FDDDF-C8C6-4C0F-815F-3D18493500E7}" type="pres">
      <dgm:prSet presAssocID="{711CF120-9CD6-4C25-96BB-21B137E58F9D}" presName="spaceRect" presStyleCnt="0"/>
      <dgm:spPr/>
    </dgm:pt>
    <dgm:pt modelId="{9AD2F1C7-D881-4A18-B907-3869B7C2509C}" type="pres">
      <dgm:prSet presAssocID="{711CF120-9CD6-4C25-96BB-21B137E58F9D}" presName="textRect" presStyleLbl="revTx" presStyleIdx="0" presStyleCnt="4">
        <dgm:presLayoutVars>
          <dgm:chMax val="1"/>
          <dgm:chPref val="1"/>
        </dgm:presLayoutVars>
      </dgm:prSet>
      <dgm:spPr/>
    </dgm:pt>
    <dgm:pt modelId="{FD0E3DE6-F976-456C-89D9-DD6CE8F8DB27}" type="pres">
      <dgm:prSet presAssocID="{3E85CF50-670F-47BB-81BE-70607119F1CA}" presName="sibTrans" presStyleCnt="0"/>
      <dgm:spPr/>
    </dgm:pt>
    <dgm:pt modelId="{C7585BBC-92F9-4B3B-9152-CCB900A2A6D7}" type="pres">
      <dgm:prSet presAssocID="{B376B263-59AA-4EF5-801E-1DCADCA9B2A8}" presName="compNode" presStyleCnt="0"/>
      <dgm:spPr/>
    </dgm:pt>
    <dgm:pt modelId="{808965CC-450F-4F0A-B8FC-5FD37503E38D}" type="pres">
      <dgm:prSet presAssocID="{B376B263-59AA-4EF5-801E-1DCADCA9B2A8}" presName="iconBgRect" presStyleLbl="bgShp" presStyleIdx="1" presStyleCnt="4"/>
      <dgm:spPr/>
    </dgm:pt>
    <dgm:pt modelId="{6C923DEF-4B0E-4735-85C4-FD1EE0656FA5}" type="pres">
      <dgm:prSet presAssocID="{B376B263-59AA-4EF5-801E-1DCADCA9B2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017855F5-13A2-4D89-AA9D-812C93D2D530}" type="pres">
      <dgm:prSet presAssocID="{B376B263-59AA-4EF5-801E-1DCADCA9B2A8}" presName="spaceRect" presStyleCnt="0"/>
      <dgm:spPr/>
    </dgm:pt>
    <dgm:pt modelId="{6EDBC567-2427-4220-9CF5-446C162D8323}" type="pres">
      <dgm:prSet presAssocID="{B376B263-59AA-4EF5-801E-1DCADCA9B2A8}" presName="textRect" presStyleLbl="revTx" presStyleIdx="1" presStyleCnt="4">
        <dgm:presLayoutVars>
          <dgm:chMax val="1"/>
          <dgm:chPref val="1"/>
        </dgm:presLayoutVars>
      </dgm:prSet>
      <dgm:spPr/>
    </dgm:pt>
    <dgm:pt modelId="{384712A3-4C07-4F1B-9DF1-FFC07DD274EF}" type="pres">
      <dgm:prSet presAssocID="{FCACFCB7-AC6B-45A0-8FAA-A15BDBF339B8}" presName="sibTrans" presStyleCnt="0"/>
      <dgm:spPr/>
    </dgm:pt>
    <dgm:pt modelId="{9A1DFC82-4A04-4E16-AD1E-1E7BBECC80EF}" type="pres">
      <dgm:prSet presAssocID="{96B2964E-0E81-4330-83BE-0308983967E3}" presName="compNode" presStyleCnt="0"/>
      <dgm:spPr/>
    </dgm:pt>
    <dgm:pt modelId="{04702476-2828-41AA-8724-C49E43B534FB}" type="pres">
      <dgm:prSet presAssocID="{96B2964E-0E81-4330-83BE-0308983967E3}" presName="iconBgRect" presStyleLbl="bgShp" presStyleIdx="2" presStyleCnt="4"/>
      <dgm:spPr/>
    </dgm:pt>
    <dgm:pt modelId="{7FDB91CE-7D02-4C34-8E6E-CF618683AE70}" type="pres">
      <dgm:prSet presAssocID="{96B2964E-0E81-4330-83BE-0308983967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962688C-7121-4357-B284-1E53B5122E50}" type="pres">
      <dgm:prSet presAssocID="{96B2964E-0E81-4330-83BE-0308983967E3}" presName="spaceRect" presStyleCnt="0"/>
      <dgm:spPr/>
    </dgm:pt>
    <dgm:pt modelId="{B42DFA0A-9280-4796-87B8-C2C18B1E05C7}" type="pres">
      <dgm:prSet presAssocID="{96B2964E-0E81-4330-83BE-0308983967E3}" presName="textRect" presStyleLbl="revTx" presStyleIdx="2" presStyleCnt="4">
        <dgm:presLayoutVars>
          <dgm:chMax val="1"/>
          <dgm:chPref val="1"/>
        </dgm:presLayoutVars>
      </dgm:prSet>
      <dgm:spPr/>
    </dgm:pt>
    <dgm:pt modelId="{A160A54E-071A-4DA6-838F-A5ECA09C4F33}" type="pres">
      <dgm:prSet presAssocID="{7EAC0B9D-046F-47E9-B51F-CD5EC9D3D7DB}" presName="sibTrans" presStyleCnt="0"/>
      <dgm:spPr/>
    </dgm:pt>
    <dgm:pt modelId="{9526C68C-F41F-4F63-BCD6-66F4442A4AEF}" type="pres">
      <dgm:prSet presAssocID="{B7C3C196-4D1D-4225-8893-88CAD84BE8A4}" presName="compNode" presStyleCnt="0"/>
      <dgm:spPr/>
    </dgm:pt>
    <dgm:pt modelId="{D88FFB47-84EF-46D5-B971-0AE5173FBF42}" type="pres">
      <dgm:prSet presAssocID="{B7C3C196-4D1D-4225-8893-88CAD84BE8A4}" presName="iconBgRect" presStyleLbl="bgShp" presStyleIdx="3" presStyleCnt="4"/>
      <dgm:spPr/>
    </dgm:pt>
    <dgm:pt modelId="{330D0009-8A62-4A63-974E-E26B1B7FB62B}" type="pres">
      <dgm:prSet presAssocID="{B7C3C196-4D1D-4225-8893-88CAD84BE8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D9293E54-68AD-4F22-AA47-D7F66C26B5D8}" type="pres">
      <dgm:prSet presAssocID="{B7C3C196-4D1D-4225-8893-88CAD84BE8A4}" presName="spaceRect" presStyleCnt="0"/>
      <dgm:spPr/>
    </dgm:pt>
    <dgm:pt modelId="{CEE7B744-6735-4B37-99A3-5CB879FB7F61}" type="pres">
      <dgm:prSet presAssocID="{B7C3C196-4D1D-4225-8893-88CAD84BE8A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8C26113-2FE5-49E4-B16F-C0A2A8E37809}" type="presOf" srcId="{CB807152-4945-4A12-98E4-142BD95917CE}" destId="{2C2E3475-4EA8-4A7D-BD07-6E6A05B2111D}" srcOrd="0" destOrd="0" presId="urn:microsoft.com/office/officeart/2018/5/layout/IconCircleLabelList"/>
    <dgm:cxn modelId="{6C732824-25A1-45A8-8620-34318DF57DF3}" srcId="{CB807152-4945-4A12-98E4-142BD95917CE}" destId="{711CF120-9CD6-4C25-96BB-21B137E58F9D}" srcOrd="0" destOrd="0" parTransId="{1CC1A967-F3A4-498A-B59A-BCA08D248645}" sibTransId="{3E85CF50-670F-47BB-81BE-70607119F1CA}"/>
    <dgm:cxn modelId="{A8609729-7AD5-41DD-9735-BC09709881DC}" srcId="{CB807152-4945-4A12-98E4-142BD95917CE}" destId="{B376B263-59AA-4EF5-801E-1DCADCA9B2A8}" srcOrd="1" destOrd="0" parTransId="{B4484CE0-4A13-470E-B094-465C800711F3}" sibTransId="{FCACFCB7-AC6B-45A0-8FAA-A15BDBF339B8}"/>
    <dgm:cxn modelId="{F167632C-F2ED-4690-A311-4BF637632DE3}" type="presOf" srcId="{B376B263-59AA-4EF5-801E-1DCADCA9B2A8}" destId="{6EDBC567-2427-4220-9CF5-446C162D8323}" srcOrd="0" destOrd="0" presId="urn:microsoft.com/office/officeart/2018/5/layout/IconCircleLabelList"/>
    <dgm:cxn modelId="{891BE85E-ECF5-4F34-A791-6E04F583BBA9}" type="presOf" srcId="{96B2964E-0E81-4330-83BE-0308983967E3}" destId="{B42DFA0A-9280-4796-87B8-C2C18B1E05C7}" srcOrd="0" destOrd="0" presId="urn:microsoft.com/office/officeart/2018/5/layout/IconCircleLabelList"/>
    <dgm:cxn modelId="{51942362-A99F-48C4-9D8D-2A0CEAF91176}" type="presOf" srcId="{B7C3C196-4D1D-4225-8893-88CAD84BE8A4}" destId="{CEE7B744-6735-4B37-99A3-5CB879FB7F61}" srcOrd="0" destOrd="0" presId="urn:microsoft.com/office/officeart/2018/5/layout/IconCircleLabelList"/>
    <dgm:cxn modelId="{CD2A6E4E-59C7-494B-A75E-D90E22010E93}" srcId="{CB807152-4945-4A12-98E4-142BD95917CE}" destId="{96B2964E-0E81-4330-83BE-0308983967E3}" srcOrd="2" destOrd="0" parTransId="{1515A534-185B-41F7-9766-28E090AAB36F}" sibTransId="{7EAC0B9D-046F-47E9-B51F-CD5EC9D3D7DB}"/>
    <dgm:cxn modelId="{78DA8DA0-D70D-48FC-A96E-96E4724EAEF7}" srcId="{CB807152-4945-4A12-98E4-142BD95917CE}" destId="{B7C3C196-4D1D-4225-8893-88CAD84BE8A4}" srcOrd="3" destOrd="0" parTransId="{37E0D1FB-0ECE-4E73-BE28-029C1AA78A47}" sibTransId="{DF1814B9-E0E2-4385-91CC-171CB2EE9A2A}"/>
    <dgm:cxn modelId="{4367D3A4-2B33-47B7-9EA3-D471F813877E}" type="presOf" srcId="{711CF120-9CD6-4C25-96BB-21B137E58F9D}" destId="{9AD2F1C7-D881-4A18-B907-3869B7C2509C}" srcOrd="0" destOrd="0" presId="urn:microsoft.com/office/officeart/2018/5/layout/IconCircleLabelList"/>
    <dgm:cxn modelId="{BA9EA6E0-B459-4A3E-ABB1-23EE0FCB3368}" type="presParOf" srcId="{2C2E3475-4EA8-4A7D-BD07-6E6A05B2111D}" destId="{22F279AC-8E57-4510-9441-20B9F8527B61}" srcOrd="0" destOrd="0" presId="urn:microsoft.com/office/officeart/2018/5/layout/IconCircleLabelList"/>
    <dgm:cxn modelId="{C61ACD09-07D6-4C0F-AFED-402EEA6040D4}" type="presParOf" srcId="{22F279AC-8E57-4510-9441-20B9F8527B61}" destId="{C10B3749-97F5-4FAA-9B55-F70772607398}" srcOrd="0" destOrd="0" presId="urn:microsoft.com/office/officeart/2018/5/layout/IconCircleLabelList"/>
    <dgm:cxn modelId="{93A56A06-281C-4583-A014-7CC302AA45D1}" type="presParOf" srcId="{22F279AC-8E57-4510-9441-20B9F8527B61}" destId="{805FFF39-A79C-4802-A5CC-C65FB5261315}" srcOrd="1" destOrd="0" presId="urn:microsoft.com/office/officeart/2018/5/layout/IconCircleLabelList"/>
    <dgm:cxn modelId="{69E56E1F-528E-4530-A4D1-4CEA6A79E61B}" type="presParOf" srcId="{22F279AC-8E57-4510-9441-20B9F8527B61}" destId="{9B9FDDDF-C8C6-4C0F-815F-3D18493500E7}" srcOrd="2" destOrd="0" presId="urn:microsoft.com/office/officeart/2018/5/layout/IconCircleLabelList"/>
    <dgm:cxn modelId="{12353667-64EA-41FF-979D-4900EDDA3F88}" type="presParOf" srcId="{22F279AC-8E57-4510-9441-20B9F8527B61}" destId="{9AD2F1C7-D881-4A18-B907-3869B7C2509C}" srcOrd="3" destOrd="0" presId="urn:microsoft.com/office/officeart/2018/5/layout/IconCircleLabelList"/>
    <dgm:cxn modelId="{C1C8E5BB-7CEB-4705-9C2D-79AF1F25BBA6}" type="presParOf" srcId="{2C2E3475-4EA8-4A7D-BD07-6E6A05B2111D}" destId="{FD0E3DE6-F976-456C-89D9-DD6CE8F8DB27}" srcOrd="1" destOrd="0" presId="urn:microsoft.com/office/officeart/2018/5/layout/IconCircleLabelList"/>
    <dgm:cxn modelId="{4ED12EAC-9E37-4FFB-97B2-E28B5C6D0D0E}" type="presParOf" srcId="{2C2E3475-4EA8-4A7D-BD07-6E6A05B2111D}" destId="{C7585BBC-92F9-4B3B-9152-CCB900A2A6D7}" srcOrd="2" destOrd="0" presId="urn:microsoft.com/office/officeart/2018/5/layout/IconCircleLabelList"/>
    <dgm:cxn modelId="{43B7BFDF-B392-4A25-8E01-9548300C8285}" type="presParOf" srcId="{C7585BBC-92F9-4B3B-9152-CCB900A2A6D7}" destId="{808965CC-450F-4F0A-B8FC-5FD37503E38D}" srcOrd="0" destOrd="0" presId="urn:microsoft.com/office/officeart/2018/5/layout/IconCircleLabelList"/>
    <dgm:cxn modelId="{17818EE5-D61A-4035-9851-73611FB8201C}" type="presParOf" srcId="{C7585BBC-92F9-4B3B-9152-CCB900A2A6D7}" destId="{6C923DEF-4B0E-4735-85C4-FD1EE0656FA5}" srcOrd="1" destOrd="0" presId="urn:microsoft.com/office/officeart/2018/5/layout/IconCircleLabelList"/>
    <dgm:cxn modelId="{01C5B11A-4060-4384-AAC0-396A65DB2B33}" type="presParOf" srcId="{C7585BBC-92F9-4B3B-9152-CCB900A2A6D7}" destId="{017855F5-13A2-4D89-AA9D-812C93D2D530}" srcOrd="2" destOrd="0" presId="urn:microsoft.com/office/officeart/2018/5/layout/IconCircleLabelList"/>
    <dgm:cxn modelId="{F0E9A7D1-57C1-4ED3-A9C3-F7A17E21B880}" type="presParOf" srcId="{C7585BBC-92F9-4B3B-9152-CCB900A2A6D7}" destId="{6EDBC567-2427-4220-9CF5-446C162D8323}" srcOrd="3" destOrd="0" presId="urn:microsoft.com/office/officeart/2018/5/layout/IconCircleLabelList"/>
    <dgm:cxn modelId="{22A2CC00-94FD-443A-AF36-21E24127758B}" type="presParOf" srcId="{2C2E3475-4EA8-4A7D-BD07-6E6A05B2111D}" destId="{384712A3-4C07-4F1B-9DF1-FFC07DD274EF}" srcOrd="3" destOrd="0" presId="urn:microsoft.com/office/officeart/2018/5/layout/IconCircleLabelList"/>
    <dgm:cxn modelId="{DCDFACDE-3AE1-4BE9-B373-8240095FFA5D}" type="presParOf" srcId="{2C2E3475-4EA8-4A7D-BD07-6E6A05B2111D}" destId="{9A1DFC82-4A04-4E16-AD1E-1E7BBECC80EF}" srcOrd="4" destOrd="0" presId="urn:microsoft.com/office/officeart/2018/5/layout/IconCircleLabelList"/>
    <dgm:cxn modelId="{A2560720-2267-4DE3-87C9-A31C0EF04782}" type="presParOf" srcId="{9A1DFC82-4A04-4E16-AD1E-1E7BBECC80EF}" destId="{04702476-2828-41AA-8724-C49E43B534FB}" srcOrd="0" destOrd="0" presId="urn:microsoft.com/office/officeart/2018/5/layout/IconCircleLabelList"/>
    <dgm:cxn modelId="{64877A41-049C-4619-91CB-E9AD29111A5B}" type="presParOf" srcId="{9A1DFC82-4A04-4E16-AD1E-1E7BBECC80EF}" destId="{7FDB91CE-7D02-4C34-8E6E-CF618683AE70}" srcOrd="1" destOrd="0" presId="urn:microsoft.com/office/officeart/2018/5/layout/IconCircleLabelList"/>
    <dgm:cxn modelId="{01942C7E-0935-4A9E-85F4-B38A5E9553A9}" type="presParOf" srcId="{9A1DFC82-4A04-4E16-AD1E-1E7BBECC80EF}" destId="{8962688C-7121-4357-B284-1E53B5122E50}" srcOrd="2" destOrd="0" presId="urn:microsoft.com/office/officeart/2018/5/layout/IconCircleLabelList"/>
    <dgm:cxn modelId="{FF460287-EA42-44FF-8313-E57F8F079F1B}" type="presParOf" srcId="{9A1DFC82-4A04-4E16-AD1E-1E7BBECC80EF}" destId="{B42DFA0A-9280-4796-87B8-C2C18B1E05C7}" srcOrd="3" destOrd="0" presId="urn:microsoft.com/office/officeart/2018/5/layout/IconCircleLabelList"/>
    <dgm:cxn modelId="{BBA6342C-EF00-40CA-A8A2-64480232619E}" type="presParOf" srcId="{2C2E3475-4EA8-4A7D-BD07-6E6A05B2111D}" destId="{A160A54E-071A-4DA6-838F-A5ECA09C4F33}" srcOrd="5" destOrd="0" presId="urn:microsoft.com/office/officeart/2018/5/layout/IconCircleLabelList"/>
    <dgm:cxn modelId="{F1FED2CC-9055-4CA7-BFD8-A7A136ABEA8D}" type="presParOf" srcId="{2C2E3475-4EA8-4A7D-BD07-6E6A05B2111D}" destId="{9526C68C-F41F-4F63-BCD6-66F4442A4AEF}" srcOrd="6" destOrd="0" presId="urn:microsoft.com/office/officeart/2018/5/layout/IconCircleLabelList"/>
    <dgm:cxn modelId="{DCD5E555-2F9B-4FAD-ACA3-DC090785272F}" type="presParOf" srcId="{9526C68C-F41F-4F63-BCD6-66F4442A4AEF}" destId="{D88FFB47-84EF-46D5-B971-0AE5173FBF42}" srcOrd="0" destOrd="0" presId="urn:microsoft.com/office/officeart/2018/5/layout/IconCircleLabelList"/>
    <dgm:cxn modelId="{C3A37A45-0F89-4100-97BF-273D3789B39F}" type="presParOf" srcId="{9526C68C-F41F-4F63-BCD6-66F4442A4AEF}" destId="{330D0009-8A62-4A63-974E-E26B1B7FB62B}" srcOrd="1" destOrd="0" presId="urn:microsoft.com/office/officeart/2018/5/layout/IconCircleLabelList"/>
    <dgm:cxn modelId="{BEDF4FB3-DC9A-4E99-82A8-9E08638E3901}" type="presParOf" srcId="{9526C68C-F41F-4F63-BCD6-66F4442A4AEF}" destId="{D9293E54-68AD-4F22-AA47-D7F66C26B5D8}" srcOrd="2" destOrd="0" presId="urn:microsoft.com/office/officeart/2018/5/layout/IconCircleLabelList"/>
    <dgm:cxn modelId="{DF2944F9-9E9F-4A22-9290-7321A4A82C40}" type="presParOf" srcId="{9526C68C-F41F-4F63-BCD6-66F4442A4AEF}" destId="{CEE7B744-6735-4B37-99A3-5CB879FB7F6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B78D3-CA40-4386-AA6E-CA6A30F392D2}">
      <dsp:nvSpPr>
        <dsp:cNvPr id="0" name=""/>
        <dsp:cNvSpPr/>
      </dsp:nvSpPr>
      <dsp:spPr>
        <a:xfrm>
          <a:off x="434920" y="87164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82901-5D4F-4563-8207-7317EC63AA94}">
      <dsp:nvSpPr>
        <dsp:cNvPr id="0" name=""/>
        <dsp:cNvSpPr/>
      </dsp:nvSpPr>
      <dsp:spPr>
        <a:xfrm>
          <a:off x="668920" y="110564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8370E-9F1E-46B2-963D-921266302351}">
      <dsp:nvSpPr>
        <dsp:cNvPr id="0" name=""/>
        <dsp:cNvSpPr/>
      </dsp:nvSpPr>
      <dsp:spPr>
        <a:xfrm>
          <a:off x="83920" y="23116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Introduction to Team and Dataset</a:t>
          </a:r>
        </a:p>
      </dsp:txBody>
      <dsp:txXfrm>
        <a:off x="83920" y="2311649"/>
        <a:ext cx="1800000" cy="720000"/>
      </dsp:txXfrm>
    </dsp:sp>
    <dsp:sp modelId="{B032D75D-9A7F-4B09-9CE2-EE7FF79B0777}">
      <dsp:nvSpPr>
        <dsp:cNvPr id="0" name=""/>
        <dsp:cNvSpPr/>
      </dsp:nvSpPr>
      <dsp:spPr>
        <a:xfrm>
          <a:off x="2549920" y="87164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CFB6A-0678-43FC-85BF-C7FA39844074}">
      <dsp:nvSpPr>
        <dsp:cNvPr id="0" name=""/>
        <dsp:cNvSpPr/>
      </dsp:nvSpPr>
      <dsp:spPr>
        <a:xfrm>
          <a:off x="2783920" y="110564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A9CC2-E2C1-4CF2-BE81-B5CA4C030607}">
      <dsp:nvSpPr>
        <dsp:cNvPr id="0" name=""/>
        <dsp:cNvSpPr/>
      </dsp:nvSpPr>
      <dsp:spPr>
        <a:xfrm>
          <a:off x="2198920" y="23116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Problem Statement </a:t>
          </a:r>
        </a:p>
      </dsp:txBody>
      <dsp:txXfrm>
        <a:off x="2198920" y="2311649"/>
        <a:ext cx="1800000" cy="720000"/>
      </dsp:txXfrm>
    </dsp:sp>
    <dsp:sp modelId="{A6D0639A-26F5-496F-AF59-3C7C9B623821}">
      <dsp:nvSpPr>
        <dsp:cNvPr id="0" name=""/>
        <dsp:cNvSpPr/>
      </dsp:nvSpPr>
      <dsp:spPr>
        <a:xfrm>
          <a:off x="4664920" y="87164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8B7D2-B6C3-422E-B239-E36E3CCB46E7}">
      <dsp:nvSpPr>
        <dsp:cNvPr id="0" name=""/>
        <dsp:cNvSpPr/>
      </dsp:nvSpPr>
      <dsp:spPr>
        <a:xfrm>
          <a:off x="4898920" y="110564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D821D-A3BE-4C12-A0DE-4183168AB898}">
      <dsp:nvSpPr>
        <dsp:cNvPr id="0" name=""/>
        <dsp:cNvSpPr/>
      </dsp:nvSpPr>
      <dsp:spPr>
        <a:xfrm>
          <a:off x="4313920" y="23116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Our Work </a:t>
          </a:r>
        </a:p>
      </dsp:txBody>
      <dsp:txXfrm>
        <a:off x="4313920" y="2311649"/>
        <a:ext cx="1800000" cy="720000"/>
      </dsp:txXfrm>
    </dsp:sp>
    <dsp:sp modelId="{EE672E7A-ED66-485A-9409-CB5E3975141E}">
      <dsp:nvSpPr>
        <dsp:cNvPr id="0" name=""/>
        <dsp:cNvSpPr/>
      </dsp:nvSpPr>
      <dsp:spPr>
        <a:xfrm>
          <a:off x="6779920" y="87164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91E85-462E-4992-8722-004F189FC881}">
      <dsp:nvSpPr>
        <dsp:cNvPr id="0" name=""/>
        <dsp:cNvSpPr/>
      </dsp:nvSpPr>
      <dsp:spPr>
        <a:xfrm>
          <a:off x="7013920" y="110564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4AD1B-4BB2-4AB8-957A-6A97773C3A5E}">
      <dsp:nvSpPr>
        <dsp:cNvPr id="0" name=""/>
        <dsp:cNvSpPr/>
      </dsp:nvSpPr>
      <dsp:spPr>
        <a:xfrm>
          <a:off x="6428920" y="23116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Tools and Techniques </a:t>
          </a:r>
        </a:p>
      </dsp:txBody>
      <dsp:txXfrm>
        <a:off x="6428920" y="2311649"/>
        <a:ext cx="1800000" cy="720000"/>
      </dsp:txXfrm>
    </dsp:sp>
    <dsp:sp modelId="{41056165-F686-4539-985F-AFEA2A5E2693}">
      <dsp:nvSpPr>
        <dsp:cNvPr id="0" name=""/>
        <dsp:cNvSpPr/>
      </dsp:nvSpPr>
      <dsp:spPr>
        <a:xfrm>
          <a:off x="8894920" y="87164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E40719-860F-4325-A6E5-49DEED041D60}">
      <dsp:nvSpPr>
        <dsp:cNvPr id="0" name=""/>
        <dsp:cNvSpPr/>
      </dsp:nvSpPr>
      <dsp:spPr>
        <a:xfrm>
          <a:off x="9128920" y="110564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8E868-4AB5-43F9-8E64-71096A129D06}">
      <dsp:nvSpPr>
        <dsp:cNvPr id="0" name=""/>
        <dsp:cNvSpPr/>
      </dsp:nvSpPr>
      <dsp:spPr>
        <a:xfrm>
          <a:off x="8543920" y="23116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Conclusion</a:t>
          </a:r>
        </a:p>
      </dsp:txBody>
      <dsp:txXfrm>
        <a:off x="8543920" y="2311649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92503-FA39-4B6C-A7EF-DBCBA1962E16}">
      <dsp:nvSpPr>
        <dsp:cNvPr id="0" name=""/>
        <dsp:cNvSpPr/>
      </dsp:nvSpPr>
      <dsp:spPr>
        <a:xfrm>
          <a:off x="3564" y="1308555"/>
          <a:ext cx="1736785" cy="1102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17215-B523-49DF-9436-9DA60FF83AA8}">
      <dsp:nvSpPr>
        <dsp:cNvPr id="0" name=""/>
        <dsp:cNvSpPr/>
      </dsp:nvSpPr>
      <dsp:spPr>
        <a:xfrm>
          <a:off x="196540" y="1491883"/>
          <a:ext cx="1736785" cy="1102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ADEENA ALAM</a:t>
          </a:r>
        </a:p>
      </dsp:txBody>
      <dsp:txXfrm>
        <a:off x="228842" y="1524185"/>
        <a:ext cx="1672181" cy="1038254"/>
      </dsp:txXfrm>
    </dsp:sp>
    <dsp:sp modelId="{15F3F21D-2B7A-4777-B7C8-603B2EB39AC9}">
      <dsp:nvSpPr>
        <dsp:cNvPr id="0" name=""/>
        <dsp:cNvSpPr/>
      </dsp:nvSpPr>
      <dsp:spPr>
        <a:xfrm>
          <a:off x="2126301" y="1308555"/>
          <a:ext cx="1736785" cy="1102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4D403-0797-463D-8BC1-F6CA91675CF9}">
      <dsp:nvSpPr>
        <dsp:cNvPr id="0" name=""/>
        <dsp:cNvSpPr/>
      </dsp:nvSpPr>
      <dsp:spPr>
        <a:xfrm>
          <a:off x="2319278" y="1491883"/>
          <a:ext cx="1736785" cy="1102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KARAN KUMAR</a:t>
          </a:r>
        </a:p>
      </dsp:txBody>
      <dsp:txXfrm>
        <a:off x="2351580" y="1524185"/>
        <a:ext cx="1672181" cy="1038254"/>
      </dsp:txXfrm>
    </dsp:sp>
    <dsp:sp modelId="{3F2EB417-AD31-4A29-B2C7-C49CE848DD3F}">
      <dsp:nvSpPr>
        <dsp:cNvPr id="0" name=""/>
        <dsp:cNvSpPr/>
      </dsp:nvSpPr>
      <dsp:spPr>
        <a:xfrm>
          <a:off x="4249039" y="1308555"/>
          <a:ext cx="1736785" cy="1102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C371B-9BE0-4A23-8693-CCACF678A9BD}">
      <dsp:nvSpPr>
        <dsp:cNvPr id="0" name=""/>
        <dsp:cNvSpPr/>
      </dsp:nvSpPr>
      <dsp:spPr>
        <a:xfrm>
          <a:off x="4442015" y="1491883"/>
          <a:ext cx="1736785" cy="1102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SAGAR KUMAR </a:t>
          </a:r>
        </a:p>
      </dsp:txBody>
      <dsp:txXfrm>
        <a:off x="4474317" y="1524185"/>
        <a:ext cx="1672181" cy="1038254"/>
      </dsp:txXfrm>
    </dsp:sp>
    <dsp:sp modelId="{F4DE0B23-B407-4236-994E-DCAC19AB319B}">
      <dsp:nvSpPr>
        <dsp:cNvPr id="0" name=""/>
        <dsp:cNvSpPr/>
      </dsp:nvSpPr>
      <dsp:spPr>
        <a:xfrm>
          <a:off x="6371777" y="1308555"/>
          <a:ext cx="1736785" cy="1102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25A-42A8-4CBA-830C-A64AAFEA5E1C}">
      <dsp:nvSpPr>
        <dsp:cNvPr id="0" name=""/>
        <dsp:cNvSpPr/>
      </dsp:nvSpPr>
      <dsp:spPr>
        <a:xfrm>
          <a:off x="6564753" y="1491883"/>
          <a:ext cx="1736785" cy="1102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BAKHTAWAR</a:t>
          </a:r>
        </a:p>
      </dsp:txBody>
      <dsp:txXfrm>
        <a:off x="6597055" y="1524185"/>
        <a:ext cx="1672181" cy="1038254"/>
      </dsp:txXfrm>
    </dsp:sp>
    <dsp:sp modelId="{38700078-5A39-40D8-810F-4C253E10F0E0}">
      <dsp:nvSpPr>
        <dsp:cNvPr id="0" name=""/>
        <dsp:cNvSpPr/>
      </dsp:nvSpPr>
      <dsp:spPr>
        <a:xfrm>
          <a:off x="8494515" y="1308555"/>
          <a:ext cx="1736785" cy="1102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1D6E5-AB7C-48B1-B4F2-04CDB73A64DF}">
      <dsp:nvSpPr>
        <dsp:cNvPr id="0" name=""/>
        <dsp:cNvSpPr/>
      </dsp:nvSpPr>
      <dsp:spPr>
        <a:xfrm>
          <a:off x="8687491" y="1491883"/>
          <a:ext cx="1736785" cy="1102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JUNAID JAVED </a:t>
          </a:r>
        </a:p>
      </dsp:txBody>
      <dsp:txXfrm>
        <a:off x="8719793" y="1524185"/>
        <a:ext cx="1672181" cy="1038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B3749-97F5-4FAA-9B55-F70772607398}">
      <dsp:nvSpPr>
        <dsp:cNvPr id="0" name=""/>
        <dsp:cNvSpPr/>
      </dsp:nvSpPr>
      <dsp:spPr>
        <a:xfrm>
          <a:off x="935175" y="763977"/>
          <a:ext cx="1262476" cy="12624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FFF39-A79C-4802-A5CC-C65FB5261315}">
      <dsp:nvSpPr>
        <dsp:cNvPr id="0" name=""/>
        <dsp:cNvSpPr/>
      </dsp:nvSpPr>
      <dsp:spPr>
        <a:xfrm>
          <a:off x="1204227" y="1033029"/>
          <a:ext cx="724371" cy="7243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2F1C7-D881-4A18-B907-3869B7C2509C}">
      <dsp:nvSpPr>
        <dsp:cNvPr id="0" name=""/>
        <dsp:cNvSpPr/>
      </dsp:nvSpPr>
      <dsp:spPr>
        <a:xfrm>
          <a:off x="531596" y="2419684"/>
          <a:ext cx="2069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BAR PLOT </a:t>
          </a:r>
        </a:p>
      </dsp:txBody>
      <dsp:txXfrm>
        <a:off x="531596" y="2419684"/>
        <a:ext cx="2069633" cy="720000"/>
      </dsp:txXfrm>
    </dsp:sp>
    <dsp:sp modelId="{808965CC-450F-4F0A-B8FC-5FD37503E38D}">
      <dsp:nvSpPr>
        <dsp:cNvPr id="0" name=""/>
        <dsp:cNvSpPr/>
      </dsp:nvSpPr>
      <dsp:spPr>
        <a:xfrm>
          <a:off x="3366995" y="763977"/>
          <a:ext cx="1262476" cy="12624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23DEF-4B0E-4735-85C4-FD1EE0656FA5}">
      <dsp:nvSpPr>
        <dsp:cNvPr id="0" name=""/>
        <dsp:cNvSpPr/>
      </dsp:nvSpPr>
      <dsp:spPr>
        <a:xfrm>
          <a:off x="3636047" y="1033029"/>
          <a:ext cx="724371" cy="7243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BC567-2427-4220-9CF5-446C162D8323}">
      <dsp:nvSpPr>
        <dsp:cNvPr id="0" name=""/>
        <dsp:cNvSpPr/>
      </dsp:nvSpPr>
      <dsp:spPr>
        <a:xfrm>
          <a:off x="2963416" y="2419684"/>
          <a:ext cx="2069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PIE CHART </a:t>
          </a:r>
        </a:p>
      </dsp:txBody>
      <dsp:txXfrm>
        <a:off x="2963416" y="2419684"/>
        <a:ext cx="2069633" cy="720000"/>
      </dsp:txXfrm>
    </dsp:sp>
    <dsp:sp modelId="{04702476-2828-41AA-8724-C49E43B534FB}">
      <dsp:nvSpPr>
        <dsp:cNvPr id="0" name=""/>
        <dsp:cNvSpPr/>
      </dsp:nvSpPr>
      <dsp:spPr>
        <a:xfrm>
          <a:off x="5798815" y="763977"/>
          <a:ext cx="1262476" cy="12624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B91CE-7D02-4C34-8E6E-CF618683AE70}">
      <dsp:nvSpPr>
        <dsp:cNvPr id="0" name=""/>
        <dsp:cNvSpPr/>
      </dsp:nvSpPr>
      <dsp:spPr>
        <a:xfrm>
          <a:off x="6067867" y="1033029"/>
          <a:ext cx="724371" cy="7243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DFA0A-9280-4796-87B8-C2C18B1E05C7}">
      <dsp:nvSpPr>
        <dsp:cNvPr id="0" name=""/>
        <dsp:cNvSpPr/>
      </dsp:nvSpPr>
      <dsp:spPr>
        <a:xfrm>
          <a:off x="5395236" y="2419684"/>
          <a:ext cx="2069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SCATTER PLOT</a:t>
          </a:r>
        </a:p>
      </dsp:txBody>
      <dsp:txXfrm>
        <a:off x="5395236" y="2419684"/>
        <a:ext cx="2069633" cy="720000"/>
      </dsp:txXfrm>
    </dsp:sp>
    <dsp:sp modelId="{D88FFB47-84EF-46D5-B971-0AE5173FBF42}">
      <dsp:nvSpPr>
        <dsp:cNvPr id="0" name=""/>
        <dsp:cNvSpPr/>
      </dsp:nvSpPr>
      <dsp:spPr>
        <a:xfrm>
          <a:off x="8230635" y="763977"/>
          <a:ext cx="1262476" cy="1262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D0009-8A62-4A63-974E-E26B1B7FB62B}">
      <dsp:nvSpPr>
        <dsp:cNvPr id="0" name=""/>
        <dsp:cNvSpPr/>
      </dsp:nvSpPr>
      <dsp:spPr>
        <a:xfrm>
          <a:off x="8499687" y="1033029"/>
          <a:ext cx="724371" cy="7243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7B744-6735-4B37-99A3-5CB879FB7F61}">
      <dsp:nvSpPr>
        <dsp:cNvPr id="0" name=""/>
        <dsp:cNvSpPr/>
      </dsp:nvSpPr>
      <dsp:spPr>
        <a:xfrm>
          <a:off x="7827056" y="2419684"/>
          <a:ext cx="2069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/>
            <a:t>HEAT MAP</a:t>
          </a:r>
        </a:p>
      </dsp:txBody>
      <dsp:txXfrm>
        <a:off x="7827056" y="2419684"/>
        <a:ext cx="206963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201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600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53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650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959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578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375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95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488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079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4561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" name="bomb.wav"/>
          </p:stSnd>
        </p:sndAc>
      </p:transition>
    </mc:Choice>
    <mc:Fallback>
      <p:transition spd="slow">
        <p:fade/>
        <p:sndAc>
          <p:stSnd>
            <p:snd r:embed="rId1" name="bomb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4/17/2022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710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13" name="bomb.wav"/>
          </p:stSnd>
        </p:sndAc>
      </p:transition>
    </mc:Choice>
    <mc:Fallback>
      <p:transition spd="slow">
        <p:fade/>
        <p:sndAc>
          <p:stSnd>
            <p:snd r:embed="rId13" name="bomb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.dreamstime.com/tacka-dig-neontecken-purpurf-rgat-och-bl-tt-gl-d-neontext-tegelstenv-gg-som-t-nds-av-neonlampor-nattbelysning-p-v-ggen-image14735281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1C0BCA8-B9D5-4F84-B063-ABE683EE0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 descr="Digital financial graph">
            <a:extLst>
              <a:ext uri="{FF2B5EF4-FFF2-40B4-BE49-F238E27FC236}">
                <a16:creationId xmlns:a16="http://schemas.microsoft.com/office/drawing/2014/main" id="{3B531490-8B2D-B504-4F0A-083A6476A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12DCC6-BC83-4B12-995C-FEA0244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-144929" y="144931"/>
            <a:ext cx="6858000" cy="656814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F2BE6-BB27-4257-B3F3-7866D9B75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748" y="1161232"/>
            <a:ext cx="5291275" cy="248547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EXPLORATORY DATA ANALYSIS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1250D-C4EB-4E93-A76A-F5DB70395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170" y="4993241"/>
            <a:ext cx="5979318" cy="44315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 : </a:t>
            </a:r>
            <a:r>
              <a:rPr lang="en-US" b="1" dirty="0">
                <a:solidFill>
                  <a:schemeClr val="tx1"/>
                </a:solidFill>
              </a:rPr>
              <a:t>Master minds Team</a:t>
            </a:r>
            <a:endParaRPr lang="en-PK" b="1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76E355-DC49-4AFB-88DE-62B854B9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8134" y="3782313"/>
            <a:ext cx="0" cy="2054457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715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ACF45-A7E8-4C52-9225-8B78BE41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0" y="5209099"/>
            <a:ext cx="10388030" cy="9816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Drug Deaths In Different States 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FEA6576-1B47-4EE3-B547-A8D2AD6BD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335757"/>
            <a:ext cx="10270330" cy="4521991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2550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762-B681-4440-8BE1-F357484D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0" y="5209099"/>
            <a:ext cx="10388030" cy="9816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Drug Deaths In Each Year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919DF9FD-F9E9-4B7B-888F-E95944232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487180"/>
            <a:ext cx="9660536" cy="4204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9699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DCF28-C3D6-4C67-A3CE-C636BBAA4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0" y="5209099"/>
            <a:ext cx="10388030" cy="9816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Un-employment Rate In Each Year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7C8F324-ACAC-4892-8873-12ABE23E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1285877"/>
            <a:ext cx="10325098" cy="3802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3736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603BF-79D2-4813-A163-77C3D3C4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0" y="5209099"/>
            <a:ext cx="10388030" cy="9816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CPI Rate In Each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37759-B497-42DA-A28D-3A7F75BB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54" y="401524"/>
            <a:ext cx="8195407" cy="47455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873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A4B61-5EC3-41B5-A56A-6BE1B506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0" y="5209099"/>
            <a:ext cx="10388030" cy="9816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TOOLS &amp; TECHNIQUES</a:t>
            </a:r>
          </a:p>
        </p:txBody>
      </p:sp>
      <p:pic>
        <p:nvPicPr>
          <p:cNvPr id="17" name="Graphic 5" descr="Laptop Secure">
            <a:extLst>
              <a:ext uri="{FF2B5EF4-FFF2-40B4-BE49-F238E27FC236}">
                <a16:creationId xmlns:a16="http://schemas.microsoft.com/office/drawing/2014/main" id="{95544056-DBD4-4BC8-BA06-E280C09A2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9980" y="876302"/>
            <a:ext cx="3910541" cy="3910541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088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1" name="Straight Connector 140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2" name="Rectangle 142">
            <a:extLst>
              <a:ext uri="{FF2B5EF4-FFF2-40B4-BE49-F238E27FC236}">
                <a16:creationId xmlns:a16="http://schemas.microsoft.com/office/drawing/2014/main" id="{12B28B2B-30BA-4870-9D79-68D543C55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20F8B35-FE0B-427D-9196-5DB8CC697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3F25D-4315-41DD-860C-8E128CC6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93" y="1754843"/>
            <a:ext cx="3200404" cy="1917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Tools </a:t>
            </a:r>
            <a:endParaRPr lang="en-US" sz="480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AB187D0-2FF8-432D-9055-806B97B0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260661"/>
            <a:ext cx="2420471" cy="181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me examples Basic Scatterplots with Matplotlib in Python">
            <a:extLst>
              <a:ext uri="{FF2B5EF4-FFF2-40B4-BE49-F238E27FC236}">
                <a16:creationId xmlns:a16="http://schemas.microsoft.com/office/drawing/2014/main" id="{5805A79E-6536-4A7F-852C-AC7A1990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8204" y="1742282"/>
            <a:ext cx="2420471" cy="8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3AE863F-C089-4C40-91F2-EEF4B3B4F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Michael Waskom on Twitter: &quot;Better late than never, seaborn has a proper  logo! Thanks to @Mbussonn for the initial design. Naturally, the final  image was made in @matplotlib. svg files will be">
            <a:extLst>
              <a:ext uri="{FF2B5EF4-FFF2-40B4-BE49-F238E27FC236}">
                <a16:creationId xmlns:a16="http://schemas.microsoft.com/office/drawing/2014/main" id="{7F26A346-8895-4788-B234-7D1FAD32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2209" y="3593821"/>
            <a:ext cx="1828053" cy="220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ndas DataFrame (Python): 10 useful tricks | by Maurizio Sluijmers | Level  Up Coding">
            <a:extLst>
              <a:ext uri="{FF2B5EF4-FFF2-40B4-BE49-F238E27FC236}">
                <a16:creationId xmlns:a16="http://schemas.microsoft.com/office/drawing/2014/main" id="{497D1544-CBB8-4843-B19B-E83991162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8204" y="4176020"/>
            <a:ext cx="2420471" cy="101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95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5970FE-95A1-408C-A652-5FAC48AF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Techniques</a:t>
            </a:r>
            <a:endParaRPr lang="en-PK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9D9FA49-79CA-2483-7B3E-96582ABCCE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908118"/>
              </p:ext>
            </p:extLst>
          </p:nvPr>
        </p:nvGraphicFramePr>
        <p:xfrm>
          <a:off x="849313" y="2065338"/>
          <a:ext cx="10428287" cy="3903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8380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E3B514-83FE-45D4-988C-78925DD1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E85CC6-C918-40BC-B6F0-7B213F56E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806" y="750967"/>
            <a:ext cx="9053794" cy="1492731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  <a:endParaRPr lang="en-PK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7CBF7F-92AD-42B8-AA3E-C4AF7A2AD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6400" y="2589817"/>
            <a:ext cx="0" cy="3470024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3FCFE0-5A23-4C70-B141-B409FECB2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2681" y="2861855"/>
            <a:ext cx="7399019" cy="3245178"/>
          </a:xfrm>
        </p:spPr>
        <p:txBody>
          <a:bodyPr anchor="b">
            <a:normAutofit/>
          </a:bodyPr>
          <a:lstStyle/>
          <a:p>
            <a:r>
              <a:rPr lang="en-US" dirty="0"/>
              <a:t>In this dataset , drug deaths is the input feature which relates with other different features like unemployment rate , CPI rate , GDP rate.</a:t>
            </a:r>
          </a:p>
          <a:p>
            <a:r>
              <a:rPr lang="en-US" dirty="0"/>
              <a:t>With the help of Exploratory Data Analysis techniques , we conclude that mostly drug deaths occurred in </a:t>
            </a:r>
            <a:r>
              <a:rPr lang="en-US" dirty="0" err="1"/>
              <a:t>Calfornia</a:t>
            </a:r>
            <a:r>
              <a:rPr lang="en-US" dirty="0"/>
              <a:t> state and mostly drug deaths occurred in 2016 year.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843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1C0BCA8-B9D5-4F84-B063-ABE683EE0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25" descr="Text&#10;&#10;Description automatically generated">
            <a:extLst>
              <a:ext uri="{FF2B5EF4-FFF2-40B4-BE49-F238E27FC236}">
                <a16:creationId xmlns:a16="http://schemas.microsoft.com/office/drawing/2014/main" id="{84674D08-3137-40C8-A856-0581B659B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E12DCC6-BC83-4B12-995C-FEA0244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-144929" y="144931"/>
            <a:ext cx="6858000" cy="656814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8EEB9-E0C9-4365-A9F7-D3B39B35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8" y="1161232"/>
            <a:ext cx="5291275" cy="24854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											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476E355-DC49-4AFB-88DE-62B854B9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8134" y="3782313"/>
            <a:ext cx="0" cy="2054457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1765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applause.wav"/>
          </p:stSnd>
        </p:sndAc>
      </p:transition>
    </mc:Choice>
    <mc:Fallback>
      <p:transition spd="slow">
        <p:fade/>
        <p:sndAc>
          <p:stSnd>
            <p:snd r:embed="rId2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8CA6-C8AE-4041-8DE3-4148C73D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793179-7AA5-F542-BD07-DA0C648A45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9758" y="2065984"/>
          <a:ext cx="10427841" cy="3903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23342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0BCA8-B9D5-4F84-B063-ABE683EE0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A group of people discussing something&#10;&#10;Description automatically generated with low confidence">
            <a:extLst>
              <a:ext uri="{FF2B5EF4-FFF2-40B4-BE49-F238E27FC236}">
                <a16:creationId xmlns:a16="http://schemas.microsoft.com/office/drawing/2014/main" id="{4A75A589-D77B-5ABC-91E9-2D195C877C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12DCC6-BC83-4B12-995C-FEA0244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-144929" y="144931"/>
            <a:ext cx="6858000" cy="656814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357CC-34A5-406A-8123-F50CB7FC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8" y="1161232"/>
            <a:ext cx="5291275" cy="24854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>
                <a:solidFill>
                  <a:srgbClr val="FFFFFF"/>
                </a:solidFill>
              </a:rPr>
              <a:t>INTRODUCTION TO TEAM MEMBERS AND DATASET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76E355-DC49-4AFB-88DE-62B854B9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8134" y="3782313"/>
            <a:ext cx="0" cy="2054457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8441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4" name="bomb.wav"/>
          </p:stSnd>
        </p:sndAc>
      </p:transition>
    </mc:Choice>
    <mc:Fallback>
      <p:transition spd="slow">
        <p:fade/>
        <p:sndAc>
          <p:stSnd>
            <p:snd r:embed="rId4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EDC0-045B-43BA-B8B5-43008059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THE TEAM 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3D4DF1-2E09-E587-05E3-B10EA4C209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9758" y="2065984"/>
          <a:ext cx="10427841" cy="3903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8330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C10BD4-F3F8-4089-8DB0-71FB15FD9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6E2A6-69D3-4465-BA4B-27B3A6A4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74" y="1176617"/>
            <a:ext cx="4949719" cy="2432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65B99-67EC-4E8A-978F-C5FAF071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739" y="5084857"/>
            <a:ext cx="3847365" cy="102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800" cap="all" spc="30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A5D06F-DF26-4A88-BF73-C1B592E66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1995" y="3924728"/>
            <a:ext cx="0" cy="2115714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027B46B-BA04-4695-8214-E657452D0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72" y="1773143"/>
            <a:ext cx="7417062" cy="426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492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51C418A3-CC2A-323C-6C22-C02897D7BA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84E16A-2CA9-4B69-9BC5-71CB3DF6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64" y="1799771"/>
            <a:ext cx="3373063" cy="1848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/>
              <a:t>PROBLEM STATEMENT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2769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4" name="bomb.wav"/>
          </p:stSnd>
        </p:sndAc>
      </p:transition>
    </mc:Choice>
    <mc:Fallback>
      <p:transition spd="slow">
        <p:fade/>
        <p:sndAc>
          <p:stSnd>
            <p:snd r:embed="rId4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AA721-087F-4D2B-9E81-7A28859A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238" y="895440"/>
            <a:ext cx="6125361" cy="1560083"/>
          </a:xfrm>
        </p:spPr>
        <p:txBody>
          <a:bodyPr>
            <a:normAutofit/>
          </a:bodyPr>
          <a:lstStyle/>
          <a:p>
            <a:r>
              <a:rPr lang="en-US" dirty="0"/>
              <a:t>PROBLEM STATEMENT </a:t>
            </a:r>
            <a:endParaRPr lang="en-PK" dirty="0"/>
          </a:p>
        </p:txBody>
      </p:sp>
      <p:pic>
        <p:nvPicPr>
          <p:cNvPr id="1026" name="Picture 2" descr="Drug Definition">
            <a:extLst>
              <a:ext uri="{FF2B5EF4-FFF2-40B4-BE49-F238E27FC236}">
                <a16:creationId xmlns:a16="http://schemas.microsoft.com/office/drawing/2014/main" id="{F882D787-E5BE-4160-80E6-D6FA966E7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4" r="29146" b="1"/>
          <a:stretch/>
        </p:blipFill>
        <p:spPr bwMode="auto">
          <a:xfrm>
            <a:off x="1" y="-16591"/>
            <a:ext cx="4610100" cy="68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3B653-99D5-44B0-A29E-34B6A7AC6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717" y="2753546"/>
            <a:ext cx="5302882" cy="3494854"/>
          </a:xfrm>
        </p:spPr>
        <p:txBody>
          <a:bodyPr anchor="t">
            <a:normAutofit/>
          </a:bodyPr>
          <a:lstStyle/>
          <a:p>
            <a:r>
              <a:rPr lang="en-US" dirty="0"/>
              <a:t>EFFECT OF DRUG DEATHS ON DIFFERENT STATES </a:t>
            </a:r>
          </a:p>
          <a:p>
            <a:r>
              <a:rPr lang="en-US" dirty="0"/>
              <a:t>UNEMPLOYMENT AND EMPLOYMENT RATIOS DUE TO FIRST PROBLEM STATEMENT </a:t>
            </a:r>
          </a:p>
          <a:p>
            <a:r>
              <a:rPr lang="en-US" dirty="0"/>
              <a:t>EFFECT ON ECONOMIC CONDITIONS OF STATES LIKE GDP &amp; CPI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900761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1C0BCA8-B9D5-4F84-B063-ABE683EE0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5" descr="Hands on keyboard and mouse">
            <a:extLst>
              <a:ext uri="{FF2B5EF4-FFF2-40B4-BE49-F238E27FC236}">
                <a16:creationId xmlns:a16="http://schemas.microsoft.com/office/drawing/2014/main" id="{91055166-CF61-332E-74EF-B9457ECE5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0" b="109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148D7B7-CAFA-4089-A365-6371A76FE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44236 w 12192000"/>
              <a:gd name="connsiteY0" fmla="*/ 859953 h 6858000"/>
              <a:gd name="connsiteX1" fmla="*/ 954990 w 12192000"/>
              <a:gd name="connsiteY1" fmla="*/ 3049201 h 6858000"/>
              <a:gd name="connsiteX2" fmla="*/ 954990 w 12192000"/>
              <a:gd name="connsiteY2" fmla="*/ 3317710 h 6858000"/>
              <a:gd name="connsiteX3" fmla="*/ 954990 w 12192000"/>
              <a:gd name="connsiteY3" fmla="*/ 6057900 h 6858000"/>
              <a:gd name="connsiteX4" fmla="*/ 5334000 w 12192000"/>
              <a:gd name="connsiteY4" fmla="*/ 6057900 h 6858000"/>
              <a:gd name="connsiteX5" fmla="*/ 5334000 w 12192000"/>
              <a:gd name="connsiteY5" fmla="*/ 3049201 h 6858000"/>
              <a:gd name="connsiteX6" fmla="*/ 3144755 w 12192000"/>
              <a:gd name="connsiteY6" fmla="*/ 859953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44236" y="859953"/>
                </a:moveTo>
                <a:cubicBezTo>
                  <a:pt x="1935127" y="859953"/>
                  <a:pt x="954990" y="1840119"/>
                  <a:pt x="954990" y="3049201"/>
                </a:cubicBezTo>
                <a:lnTo>
                  <a:pt x="954990" y="3317710"/>
                </a:lnTo>
                <a:lnTo>
                  <a:pt x="954990" y="6057900"/>
                </a:lnTo>
                <a:lnTo>
                  <a:pt x="5334000" y="6057900"/>
                </a:lnTo>
                <a:lnTo>
                  <a:pt x="5334000" y="3049201"/>
                </a:lnTo>
                <a:cubicBezTo>
                  <a:pt x="5334000" y="1840119"/>
                  <a:pt x="4353860" y="859953"/>
                  <a:pt x="3144755" y="85995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EC7B4B-56C9-49D7-BB91-C066E0519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663" y="1161232"/>
            <a:ext cx="5004176" cy="24854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Our Work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76E355-DC49-4AFB-88DE-62B854B9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9851" y="4003443"/>
            <a:ext cx="0" cy="2054457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211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B325-8D5E-4CE0-997B-4C73BC2D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AD169-37B8-4211-92C4-10326BD2E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6696"/>
            <a:ext cx="12192000" cy="363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150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175</Words>
  <Application>Microsoft Office PowerPoint</Application>
  <PresentationFormat>Widescreen</PresentationFormat>
  <Paragraphs>39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Georgia Pro Light</vt:lpstr>
      <vt:lpstr>VaultVTI</vt:lpstr>
      <vt:lpstr>EXPLORATORY DATA ANALYSIS</vt:lpstr>
      <vt:lpstr>Contents</vt:lpstr>
      <vt:lpstr>INTRODUCTION TO TEAM MEMBERS AND DATASET</vt:lpstr>
      <vt:lpstr>MEET THE TEAM </vt:lpstr>
      <vt:lpstr>DATASET</vt:lpstr>
      <vt:lpstr>PROBLEM STATEMENT</vt:lpstr>
      <vt:lpstr>PROBLEM STATEMENT </vt:lpstr>
      <vt:lpstr>Our Work</vt:lpstr>
      <vt:lpstr>Correlation</vt:lpstr>
      <vt:lpstr>Drug Deaths In Different States </vt:lpstr>
      <vt:lpstr>Drug Deaths In Each Year</vt:lpstr>
      <vt:lpstr>Un-employment Rate In Each Year</vt:lpstr>
      <vt:lpstr>CPI Rate In Each Year</vt:lpstr>
      <vt:lpstr>TOOLS &amp; TECHNIQUES</vt:lpstr>
      <vt:lpstr>Tools </vt:lpstr>
      <vt:lpstr>Techniques</vt:lpstr>
      <vt:lpstr>Conclusion</vt:lpstr>
      <vt:lpstr>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</dc:title>
  <dc:creator>SAGAR KUMAR</dc:creator>
  <cp:lastModifiedBy>SAGAR KUMAR</cp:lastModifiedBy>
  <cp:revision>3</cp:revision>
  <dcterms:created xsi:type="dcterms:W3CDTF">2022-04-16T20:02:38Z</dcterms:created>
  <dcterms:modified xsi:type="dcterms:W3CDTF">2022-04-17T08:56:42Z</dcterms:modified>
</cp:coreProperties>
</file>